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Lst>
  <p:sldSz cy="6858000" cx="9144000"/>
  <p:notesSz cx="6858000" cy="9144000"/>
  <p:embeddedFontLst>
    <p:embeddedFont>
      <p:font typeface="Libre Franklin"/>
      <p:regular r:id="rId8"/>
      <p:bold r:id="rId9"/>
      <p:italic r:id="rId10"/>
      <p:boldItalic r:id="rId11"/>
    </p:embeddedFont>
    <p:embeddedFont>
      <p:font typeface="Montserrat"/>
      <p:regular r:id="rId12"/>
      <p:bold r:id="rId13"/>
      <p:italic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6" roundtripDataSignature="AMtx7mihO1g71AtqxiUanLT6rGddzPhQa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font" Target="fonts/LibreFranklin-boldItalic.fntdata"/><Relationship Id="rId10" Type="http://schemas.openxmlformats.org/officeDocument/2006/relationships/font" Target="fonts/LibreFranklin-italic.fntdata"/><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LibreFranklin-bold.fntdata"/><Relationship Id="rId15" Type="http://schemas.openxmlformats.org/officeDocument/2006/relationships/font" Target="fonts/Montserrat-boldItalic.fntdata"/><Relationship Id="rId14" Type="http://schemas.openxmlformats.org/officeDocument/2006/relationships/font" Target="fonts/Montserrat-italic.fntdata"/><Relationship Id="rId16" Type="http://customschemas.google.com/relationships/presentationmetadata" Target="meta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font" Target="fonts/LibreFranklin-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4" name="Google Shape;74;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latin typeface="Calibri"/>
                <a:ea typeface="Calibri"/>
                <a:cs typeface="Calibri"/>
                <a:sym typeface="Calibri"/>
              </a:rPr>
              <a:t>We can collect so much more health data than ever before with the use of sensors and apps. </a:t>
            </a:r>
            <a:endParaRPr b="0"/>
          </a:p>
          <a:p>
            <a:pPr indent="0" lvl="0" marL="0" rtl="0" algn="l">
              <a:spcBef>
                <a:spcPts val="0"/>
              </a:spcBef>
              <a:spcAft>
                <a:spcPts val="0"/>
              </a:spcAft>
              <a:buNone/>
            </a:pPr>
            <a:br>
              <a:rPr b="0" lang="en-US"/>
            </a:br>
            <a:r>
              <a:rPr b="0" i="0" lang="en-US" sz="1200" u="none" strike="noStrike">
                <a:latin typeface="Calibri"/>
                <a:ea typeface="Calibri"/>
                <a:cs typeface="Calibri"/>
                <a:sym typeface="Calibri"/>
              </a:rPr>
              <a:t>Integrating the data from digital tools into electronic health records is a really important step towards making this data useful for clinicians, researchers and patients. </a:t>
            </a:r>
            <a:endParaRPr b="0"/>
          </a:p>
          <a:p>
            <a:pPr indent="0" lvl="0" marL="0" rtl="0" algn="l">
              <a:spcBef>
                <a:spcPts val="0"/>
              </a:spcBef>
              <a:spcAft>
                <a:spcPts val="0"/>
              </a:spcAft>
              <a:buNone/>
            </a:pPr>
            <a:br>
              <a:rPr b="0" lang="en-US"/>
            </a:br>
            <a:r>
              <a:rPr b="0" i="0" lang="en-US" sz="1200" u="none" strike="noStrike">
                <a:latin typeface="Calibri"/>
                <a:ea typeface="Calibri"/>
                <a:cs typeface="Calibri"/>
                <a:sym typeface="Calibri"/>
              </a:rPr>
              <a:t>So how do we get there? Interoperability and implementing standards that actually work has been a constant challenge for healthcare. With this new influx of data from digitals tools, we risk further burdening the system with untrustworthy and siloed data. So where do we begin this standards conversation for digital medicine?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 name="Google Shape;89;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br>
              <a:rPr lang="en-US"/>
            </a:br>
            <a:r>
              <a:rPr b="0" i="0" lang="en-US" sz="1200" u="none" strike="noStrike">
                <a:latin typeface="Calibri"/>
                <a:ea typeface="Calibri"/>
                <a:cs typeface="Calibri"/>
                <a:sym typeface="Calibri"/>
              </a:rPr>
              <a:t>As a starting point, we developed this graphic to show key stakeholders and relevant standards for our community to be familiar with. This is far from an exhaustive list---according to the ONC there are at least 40 SDOs involved in health IT standards.  </a:t>
            </a:r>
            <a:endParaRPr/>
          </a:p>
          <a:p>
            <a:pPr indent="0" lvl="0" marL="0" rtl="0" algn="l">
              <a:spcBef>
                <a:spcPts val="0"/>
              </a:spcBef>
              <a:spcAft>
                <a:spcPts val="0"/>
              </a:spcAft>
              <a:buNone/>
            </a:pPr>
            <a:r>
              <a:t/>
            </a:r>
            <a:endParaRPr b="0" i="0" sz="1200" u="none" strike="noStrike">
              <a:latin typeface="Calibri"/>
              <a:ea typeface="Calibri"/>
              <a:cs typeface="Calibri"/>
              <a:sym typeface="Calibri"/>
            </a:endParaRPr>
          </a:p>
          <a:p>
            <a:pPr indent="0" lvl="0" marL="0" rtl="0" algn="l">
              <a:spcBef>
                <a:spcPts val="0"/>
              </a:spcBef>
              <a:spcAft>
                <a:spcPts val="0"/>
              </a:spcAft>
              <a:buNone/>
            </a:pPr>
            <a:r>
              <a:rPr b="0" i="0" lang="en-US" sz="1200" u="none" strike="noStrike">
                <a:latin typeface="Calibri"/>
                <a:ea typeface="Calibri"/>
                <a:cs typeface="Calibri"/>
                <a:sym typeface="Calibri"/>
              </a:rPr>
              <a:t>but it distills the government agencies, standard development organization and different types of standards that are commonly used today. </a:t>
            </a:r>
            <a:endParaRPr/>
          </a:p>
          <a:p>
            <a:pPr indent="0" lvl="0" marL="0" rtl="0" algn="l">
              <a:spcBef>
                <a:spcPts val="0"/>
              </a:spcBef>
              <a:spcAft>
                <a:spcPts val="0"/>
              </a:spcAft>
              <a:buNone/>
            </a:pPr>
            <a:r>
              <a:t/>
            </a:r>
            <a:endParaRPr b="0" i="0" sz="1200" u="none" strike="noStrike">
              <a:latin typeface="Calibri"/>
              <a:ea typeface="Calibri"/>
              <a:cs typeface="Calibri"/>
              <a:sym typeface="Calibri"/>
            </a:endParaRPr>
          </a:p>
          <a:p>
            <a:pPr indent="0" lvl="0" marL="0" rtl="0" algn="l">
              <a:spcBef>
                <a:spcPts val="0"/>
              </a:spcBef>
              <a:spcAft>
                <a:spcPts val="0"/>
              </a:spcAft>
              <a:buNone/>
            </a:pPr>
            <a:r>
              <a:rPr b="0" i="0" lang="en-US" sz="1200" u="none" strike="noStrike">
                <a:latin typeface="Calibri"/>
                <a:ea typeface="Calibri"/>
                <a:cs typeface="Calibri"/>
                <a:sym typeface="Calibri"/>
              </a:rPr>
              <a:t>The graphic has been updated since the blog posts original release in September. SMART and SMART on FHIR. Added P1752 Open Mobile Health workgroup that IEEE and Open mHealth started in 2017 that we will discuss more in detail today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13: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 name="Google Shape;9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SzPts val="1200"/>
              <a:buFont typeface="Calibri"/>
              <a:buNone/>
            </a:pPr>
            <a:r>
              <a:t/>
            </a:r>
            <a:endParaRPr/>
          </a:p>
        </p:txBody>
      </p:sp>
      <p:sp>
        <p:nvSpPr>
          <p:cNvPr id="94" name="Google Shape;94;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accent6"/>
              </a:buClr>
              <a:buSzPts val="1800"/>
              <a:buFont typeface="Libre Franklin"/>
              <a:buNone/>
            </a:pPr>
            <a:fld id="{00000000-1234-1234-1234-123412341234}" type="slidenum">
              <a:rPr b="0" i="0" lang="en-US" sz="1800" u="none" cap="none" strike="noStrike">
                <a:solidFill>
                  <a:schemeClr val="accent6"/>
                </a:solidFill>
                <a:latin typeface="Libre Franklin"/>
                <a:ea typeface="Libre Franklin"/>
                <a:cs typeface="Libre Franklin"/>
                <a:sym typeface="Libre Franklin"/>
              </a:rPr>
              <a:t>‹#›</a:t>
            </a:fld>
            <a:endParaRPr b="0" i="0" sz="1800" u="none" cap="none" strike="noStrike">
              <a:solidFill>
                <a:schemeClr val="accent6"/>
              </a:solidFill>
              <a:latin typeface="Libre Franklin"/>
              <a:ea typeface="Libre Franklin"/>
              <a:cs typeface="Libre Franklin"/>
              <a:sym typeface="Libre Frankli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tx">
  <p:cSld name="TITLE_AND_BODY">
    <p:spTree>
      <p:nvGrpSpPr>
        <p:cNvPr id="12" name="Shape 12"/>
        <p:cNvGrpSpPr/>
        <p:nvPr/>
      </p:nvGrpSpPr>
      <p:grpSpPr>
        <a:xfrm>
          <a:off x="0" y="0"/>
          <a:ext cx="0" cy="0"/>
          <a:chOff x="0" y="0"/>
          <a:chExt cx="0" cy="0"/>
        </a:xfrm>
      </p:grpSpPr>
      <p:sp>
        <p:nvSpPr>
          <p:cNvPr id="13" name="Google Shape;13;p15"/>
          <p:cNvSpPr txBox="1"/>
          <p:nvPr>
            <p:ph type="title"/>
          </p:nvPr>
        </p:nvSpPr>
        <p:spPr>
          <a:xfrm>
            <a:off x="347579" y="376348"/>
            <a:ext cx="8462210" cy="770469"/>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chemeClr val="accent2"/>
              </a:buClr>
              <a:buSzPts val="1800"/>
              <a:buNone/>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14" name="Google Shape;14;p15"/>
          <p:cNvSpPr txBox="1"/>
          <p:nvPr>
            <p:ph idx="1" type="body"/>
          </p:nvPr>
        </p:nvSpPr>
        <p:spPr>
          <a:xfrm>
            <a:off x="347579" y="1428738"/>
            <a:ext cx="8462210" cy="4508586"/>
          </a:xfrm>
          <a:prstGeom prst="rect">
            <a:avLst/>
          </a:prstGeom>
          <a:noFill/>
          <a:ln>
            <a:noFill/>
          </a:ln>
        </p:spPr>
        <p:txBody>
          <a:bodyPr anchorCtr="0" anchor="t" bIns="0" lIns="0" spcFirstLastPara="1" rIns="0" wrap="square" tIns="0">
            <a:normAutofit/>
          </a:bodyPr>
          <a:lstStyle>
            <a:lvl1pPr indent="-297180" lvl="0" marL="457200" algn="l">
              <a:lnSpc>
                <a:spcPct val="95000"/>
              </a:lnSpc>
              <a:spcBef>
                <a:spcPts val="1400"/>
              </a:spcBef>
              <a:spcAft>
                <a:spcPts val="0"/>
              </a:spcAft>
              <a:buSzPts val="1080"/>
              <a:buChar char="▶"/>
              <a:defRPr/>
            </a:lvl1pPr>
            <a:lvl2pPr indent="-342900" lvl="1" marL="914400" algn="l">
              <a:lnSpc>
                <a:spcPct val="95000"/>
              </a:lnSpc>
              <a:spcBef>
                <a:spcPts val="1400"/>
              </a:spcBef>
              <a:spcAft>
                <a:spcPts val="0"/>
              </a:spcAft>
              <a:buSzPts val="1800"/>
              <a:buChar char="▪"/>
              <a:defRPr/>
            </a:lvl2pPr>
            <a:lvl3pPr indent="-354330" lvl="2" marL="1371600" algn="l">
              <a:lnSpc>
                <a:spcPct val="95000"/>
              </a:lnSpc>
              <a:spcBef>
                <a:spcPts val="1400"/>
              </a:spcBef>
              <a:spcAft>
                <a:spcPts val="0"/>
              </a:spcAft>
              <a:buSzPts val="1980"/>
              <a:buChar char="•"/>
              <a:defRPr/>
            </a:lvl3pPr>
            <a:lvl4pPr indent="-342900" lvl="3" marL="1828800" algn="l">
              <a:lnSpc>
                <a:spcPct val="95000"/>
              </a:lnSpc>
              <a:spcBef>
                <a:spcPts val="1400"/>
              </a:spcBef>
              <a:spcAft>
                <a:spcPts val="0"/>
              </a:spcAft>
              <a:buSzPts val="1800"/>
              <a:buChar char="•"/>
              <a:defRPr/>
            </a:lvl4pPr>
            <a:lvl5pPr indent="-342900" lvl="4" marL="2286000" algn="l">
              <a:lnSpc>
                <a:spcPct val="95000"/>
              </a:lnSpc>
              <a:spcBef>
                <a:spcPts val="1400"/>
              </a:spcBef>
              <a:spcAft>
                <a:spcPts val="0"/>
              </a:spcAft>
              <a:buSzPts val="1800"/>
              <a:buChar char="▪"/>
              <a:defRPr/>
            </a:lvl5pPr>
            <a:lvl6pPr indent="-342900" lvl="5" marL="2743200" algn="l">
              <a:lnSpc>
                <a:spcPct val="95000"/>
              </a:lnSpc>
              <a:spcBef>
                <a:spcPts val="1400"/>
              </a:spcBef>
              <a:spcAft>
                <a:spcPts val="0"/>
              </a:spcAft>
              <a:buSzPts val="1800"/>
              <a:buChar char="•"/>
              <a:defRPr/>
            </a:lvl6pPr>
            <a:lvl7pPr indent="-342900" lvl="6" marL="3200400" algn="l">
              <a:lnSpc>
                <a:spcPct val="95000"/>
              </a:lnSpc>
              <a:spcBef>
                <a:spcPts val="1400"/>
              </a:spcBef>
              <a:spcAft>
                <a:spcPts val="0"/>
              </a:spcAft>
              <a:buSzPts val="1800"/>
              <a:buChar char="•"/>
              <a:defRPr/>
            </a:lvl7pPr>
            <a:lvl8pPr indent="-342900" lvl="7" marL="3657600" algn="l">
              <a:lnSpc>
                <a:spcPct val="95000"/>
              </a:lnSpc>
              <a:spcBef>
                <a:spcPts val="1400"/>
              </a:spcBef>
              <a:spcAft>
                <a:spcPts val="0"/>
              </a:spcAft>
              <a:buSzPts val="1800"/>
              <a:buChar char="•"/>
              <a:defRPr/>
            </a:lvl8pPr>
            <a:lvl9pPr indent="-342900" lvl="8" marL="4114800" algn="l">
              <a:lnSpc>
                <a:spcPct val="95000"/>
              </a:lnSpc>
              <a:spcBef>
                <a:spcPts val="1400"/>
              </a:spcBef>
              <a:spcAft>
                <a:spcPts val="0"/>
              </a:spcAft>
              <a:buSzPts val="1800"/>
              <a:buChar char="•"/>
              <a:defRPr/>
            </a:lvl9pPr>
          </a:lstStyle>
          <a:p/>
        </p:txBody>
      </p:sp>
      <p:sp>
        <p:nvSpPr>
          <p:cNvPr id="15" name="Google Shape;15;p15"/>
          <p:cNvSpPr txBox="1"/>
          <p:nvPr>
            <p:ph idx="12" type="sldNum"/>
          </p:nvPr>
        </p:nvSpPr>
        <p:spPr>
          <a:xfrm>
            <a:off x="4419600" y="6172200"/>
            <a:ext cx="21336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6"/>
              </a:buClr>
              <a:buSzPts val="1200"/>
              <a:buFont typeface="Libre Franklin"/>
              <a:buNone/>
              <a:defRPr sz="1200"/>
            </a:lvl1pPr>
            <a:lvl2pPr indent="0" lvl="1" marL="0" algn="r">
              <a:lnSpc>
                <a:spcPct val="100000"/>
              </a:lnSpc>
              <a:spcBef>
                <a:spcPts val="0"/>
              </a:spcBef>
              <a:spcAft>
                <a:spcPts val="0"/>
              </a:spcAft>
              <a:buClr>
                <a:schemeClr val="accent6"/>
              </a:buClr>
              <a:buSzPts val="1200"/>
              <a:buFont typeface="Libre Franklin"/>
              <a:buNone/>
              <a:defRPr sz="1200"/>
            </a:lvl2pPr>
            <a:lvl3pPr indent="0" lvl="2" marL="0" algn="r">
              <a:lnSpc>
                <a:spcPct val="100000"/>
              </a:lnSpc>
              <a:spcBef>
                <a:spcPts val="0"/>
              </a:spcBef>
              <a:spcAft>
                <a:spcPts val="0"/>
              </a:spcAft>
              <a:buClr>
                <a:schemeClr val="accent6"/>
              </a:buClr>
              <a:buSzPts val="1200"/>
              <a:buFont typeface="Libre Franklin"/>
              <a:buNone/>
              <a:defRPr sz="1200"/>
            </a:lvl3pPr>
            <a:lvl4pPr indent="0" lvl="3" marL="0" algn="r">
              <a:lnSpc>
                <a:spcPct val="100000"/>
              </a:lnSpc>
              <a:spcBef>
                <a:spcPts val="0"/>
              </a:spcBef>
              <a:spcAft>
                <a:spcPts val="0"/>
              </a:spcAft>
              <a:buClr>
                <a:schemeClr val="accent6"/>
              </a:buClr>
              <a:buSzPts val="1200"/>
              <a:buFont typeface="Libre Franklin"/>
              <a:buNone/>
              <a:defRPr sz="1200"/>
            </a:lvl4pPr>
            <a:lvl5pPr indent="0" lvl="4" marL="0" algn="r">
              <a:lnSpc>
                <a:spcPct val="100000"/>
              </a:lnSpc>
              <a:spcBef>
                <a:spcPts val="0"/>
              </a:spcBef>
              <a:spcAft>
                <a:spcPts val="0"/>
              </a:spcAft>
              <a:buClr>
                <a:schemeClr val="accent6"/>
              </a:buClr>
              <a:buSzPts val="1200"/>
              <a:buFont typeface="Libre Franklin"/>
              <a:buNone/>
              <a:defRPr sz="1200"/>
            </a:lvl5pPr>
            <a:lvl6pPr indent="0" lvl="5" marL="0" algn="r">
              <a:lnSpc>
                <a:spcPct val="100000"/>
              </a:lnSpc>
              <a:spcBef>
                <a:spcPts val="0"/>
              </a:spcBef>
              <a:spcAft>
                <a:spcPts val="0"/>
              </a:spcAft>
              <a:buClr>
                <a:schemeClr val="accent6"/>
              </a:buClr>
              <a:buSzPts val="1200"/>
              <a:buFont typeface="Libre Franklin"/>
              <a:buNone/>
              <a:defRPr sz="1200"/>
            </a:lvl6pPr>
            <a:lvl7pPr indent="0" lvl="6" marL="0" algn="r">
              <a:lnSpc>
                <a:spcPct val="100000"/>
              </a:lnSpc>
              <a:spcBef>
                <a:spcPts val="0"/>
              </a:spcBef>
              <a:spcAft>
                <a:spcPts val="0"/>
              </a:spcAft>
              <a:buClr>
                <a:schemeClr val="accent6"/>
              </a:buClr>
              <a:buSzPts val="1200"/>
              <a:buFont typeface="Libre Franklin"/>
              <a:buNone/>
              <a:defRPr sz="1200"/>
            </a:lvl7pPr>
            <a:lvl8pPr indent="0" lvl="7" marL="0" algn="r">
              <a:lnSpc>
                <a:spcPct val="100000"/>
              </a:lnSpc>
              <a:spcBef>
                <a:spcPts val="0"/>
              </a:spcBef>
              <a:spcAft>
                <a:spcPts val="0"/>
              </a:spcAft>
              <a:buClr>
                <a:schemeClr val="accent6"/>
              </a:buClr>
              <a:buSzPts val="1200"/>
              <a:buFont typeface="Libre Franklin"/>
              <a:buNone/>
              <a:defRPr sz="1200"/>
            </a:lvl8pPr>
            <a:lvl9pPr indent="0" lvl="8" marL="0" algn="r">
              <a:lnSpc>
                <a:spcPct val="100000"/>
              </a:lnSpc>
              <a:spcBef>
                <a:spcPts val="0"/>
              </a:spcBef>
              <a:spcAft>
                <a:spcPts val="0"/>
              </a:spcAft>
              <a:buClr>
                <a:schemeClr val="accent6"/>
              </a:buClr>
              <a:buSzPts val="1200"/>
              <a:buFont typeface="Libre Franklin"/>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spTree>
      <p:nvGrpSpPr>
        <p:cNvPr id="16" name="Shape 16"/>
        <p:cNvGrpSpPr/>
        <p:nvPr/>
      </p:nvGrpSpPr>
      <p:grpSpPr>
        <a:xfrm>
          <a:off x="0" y="0"/>
          <a:ext cx="0" cy="0"/>
          <a:chOff x="0" y="0"/>
          <a:chExt cx="0" cy="0"/>
        </a:xfrm>
      </p:grpSpPr>
      <p:sp>
        <p:nvSpPr>
          <p:cNvPr id="17" name="Google Shape;17;p16"/>
          <p:cNvSpPr txBox="1"/>
          <p:nvPr>
            <p:ph type="title"/>
          </p:nvPr>
        </p:nvSpPr>
        <p:spPr>
          <a:xfrm>
            <a:off x="340896" y="507446"/>
            <a:ext cx="8462210" cy="2816206"/>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rgbClr val="292929"/>
              </a:buClr>
              <a:buSzPts val="3800"/>
              <a:buFont typeface="Montserrat"/>
              <a:buNone/>
              <a:defRPr sz="3800">
                <a:solidFill>
                  <a:srgbClr val="292929"/>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pic>
        <p:nvPicPr>
          <p:cNvPr descr="Picture 3" id="18" name="Google Shape;18;p16"/>
          <p:cNvPicPr preferRelativeResize="0"/>
          <p:nvPr/>
        </p:nvPicPr>
        <p:blipFill rotWithShape="1">
          <a:blip r:embed="rId2">
            <a:alphaModFix/>
          </a:blip>
          <a:srcRect b="0" l="0" r="0" t="0"/>
          <a:stretch/>
        </p:blipFill>
        <p:spPr>
          <a:xfrm>
            <a:off x="340896" y="3925775"/>
            <a:ext cx="2205534" cy="2018064"/>
          </a:xfrm>
          <a:prstGeom prst="rect">
            <a:avLst/>
          </a:prstGeom>
          <a:noFill/>
          <a:ln>
            <a:noFill/>
          </a:ln>
        </p:spPr>
      </p:pic>
      <p:sp>
        <p:nvSpPr>
          <p:cNvPr id="19" name="Google Shape;19;p16"/>
          <p:cNvSpPr/>
          <p:nvPr/>
        </p:nvSpPr>
        <p:spPr>
          <a:xfrm>
            <a:off x="340895" y="0"/>
            <a:ext cx="8462210" cy="106832"/>
          </a:xfrm>
          <a:prstGeom prst="rect">
            <a:avLst/>
          </a:prstGeom>
          <a:solidFill>
            <a:schemeClr val="accent1"/>
          </a:solidFill>
          <a:ln cap="flat" cmpd="sng" w="9525">
            <a:solidFill>
              <a:srgbClr val="04BEBB"/>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ibre Franklin"/>
              <a:buNone/>
            </a:pPr>
            <a:r>
              <a:t/>
            </a:r>
            <a:endParaRPr b="0" i="0" sz="1800" u="none" cap="none" strike="noStrike">
              <a:solidFill>
                <a:schemeClr val="accent6"/>
              </a:solidFill>
              <a:latin typeface="Libre Franklin"/>
              <a:ea typeface="Libre Franklin"/>
              <a:cs typeface="Libre Franklin"/>
              <a:sym typeface="Libre Franklin"/>
            </a:endParaRPr>
          </a:p>
        </p:txBody>
      </p:sp>
      <p:sp>
        <p:nvSpPr>
          <p:cNvPr id="20" name="Google Shape;20;p16"/>
          <p:cNvSpPr/>
          <p:nvPr/>
        </p:nvSpPr>
        <p:spPr>
          <a:xfrm>
            <a:off x="0" y="6255587"/>
            <a:ext cx="9144000" cy="602413"/>
          </a:xfrm>
          <a:prstGeom prst="rect">
            <a:avLst/>
          </a:prstGeom>
          <a:solidFill>
            <a:srgbClr val="292929"/>
          </a:solidFill>
          <a:ln cap="flat" cmpd="sng" w="9525">
            <a:solidFill>
              <a:srgbClr val="292929"/>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ibre Franklin"/>
              <a:buNone/>
            </a:pPr>
            <a:r>
              <a:t/>
            </a:r>
            <a:endParaRPr b="0" i="0" sz="1800" u="none" cap="none" strike="noStrike">
              <a:solidFill>
                <a:schemeClr val="accent6"/>
              </a:solidFill>
              <a:latin typeface="Libre Franklin"/>
              <a:ea typeface="Libre Franklin"/>
              <a:cs typeface="Libre Franklin"/>
              <a:sym typeface="Libre Franklin"/>
            </a:endParaRPr>
          </a:p>
        </p:txBody>
      </p:sp>
      <p:sp>
        <p:nvSpPr>
          <p:cNvPr id="21" name="Google Shape;21;p16"/>
          <p:cNvSpPr txBox="1"/>
          <p:nvPr>
            <p:ph idx="1" type="body"/>
          </p:nvPr>
        </p:nvSpPr>
        <p:spPr>
          <a:xfrm>
            <a:off x="3287864" y="4142694"/>
            <a:ext cx="4521201" cy="386154"/>
          </a:xfrm>
          <a:prstGeom prst="rect">
            <a:avLst/>
          </a:prstGeom>
          <a:noFill/>
          <a:ln>
            <a:noFill/>
          </a:ln>
        </p:spPr>
        <p:txBody>
          <a:bodyPr anchorCtr="0" anchor="ctr" bIns="0" lIns="0" spcFirstLastPara="1" rIns="0" wrap="square" tIns="0">
            <a:normAutofit/>
          </a:bodyPr>
          <a:lstStyle>
            <a:lvl1pPr indent="-228600" lvl="0" marL="457200" algn="l">
              <a:lnSpc>
                <a:spcPct val="95000"/>
              </a:lnSpc>
              <a:spcBef>
                <a:spcPts val="1400"/>
              </a:spcBef>
              <a:spcAft>
                <a:spcPts val="0"/>
              </a:spcAft>
              <a:buClr>
                <a:schemeClr val="accent3"/>
              </a:buClr>
              <a:buSzPts val="2400"/>
              <a:buFont typeface="Montserrat"/>
              <a:buNone/>
              <a:defRPr sz="2400">
                <a:solidFill>
                  <a:schemeClr val="accent3"/>
                </a:solidFill>
                <a:latin typeface="Montserrat"/>
                <a:ea typeface="Montserrat"/>
                <a:cs typeface="Montserrat"/>
                <a:sym typeface="Montserrat"/>
              </a:defRPr>
            </a:lvl1pPr>
            <a:lvl2pPr indent="-381000" lvl="1" marL="914400" algn="l">
              <a:lnSpc>
                <a:spcPct val="95000"/>
              </a:lnSpc>
              <a:spcBef>
                <a:spcPts val="1400"/>
              </a:spcBef>
              <a:spcAft>
                <a:spcPts val="0"/>
              </a:spcAft>
              <a:buClr>
                <a:schemeClr val="accent3"/>
              </a:buClr>
              <a:buSzPts val="2400"/>
              <a:buFont typeface="Montserrat"/>
              <a:buChar char="▪"/>
              <a:defRPr sz="2400">
                <a:solidFill>
                  <a:schemeClr val="accent3"/>
                </a:solidFill>
                <a:latin typeface="Montserrat"/>
                <a:ea typeface="Montserrat"/>
                <a:cs typeface="Montserrat"/>
                <a:sym typeface="Montserrat"/>
              </a:defRPr>
            </a:lvl2pPr>
            <a:lvl3pPr indent="-396239" lvl="2" marL="1371600" algn="l">
              <a:lnSpc>
                <a:spcPct val="95000"/>
              </a:lnSpc>
              <a:spcBef>
                <a:spcPts val="1400"/>
              </a:spcBef>
              <a:spcAft>
                <a:spcPts val="0"/>
              </a:spcAft>
              <a:buClr>
                <a:schemeClr val="accent3"/>
              </a:buClr>
              <a:buSzPts val="2640"/>
              <a:buFont typeface="Montserrat"/>
              <a:buChar char="•"/>
              <a:defRPr sz="2400">
                <a:solidFill>
                  <a:schemeClr val="accent3"/>
                </a:solidFill>
                <a:latin typeface="Montserrat"/>
                <a:ea typeface="Montserrat"/>
                <a:cs typeface="Montserrat"/>
                <a:sym typeface="Montserrat"/>
              </a:defRPr>
            </a:lvl3pPr>
            <a:lvl4pPr indent="-381000" lvl="3" marL="1828800" algn="l">
              <a:lnSpc>
                <a:spcPct val="95000"/>
              </a:lnSpc>
              <a:spcBef>
                <a:spcPts val="1400"/>
              </a:spcBef>
              <a:spcAft>
                <a:spcPts val="0"/>
              </a:spcAft>
              <a:buClr>
                <a:schemeClr val="accent3"/>
              </a:buClr>
              <a:buSzPts val="2400"/>
              <a:buFont typeface="Montserrat"/>
              <a:buChar char="•"/>
              <a:defRPr sz="2400">
                <a:solidFill>
                  <a:schemeClr val="accent3"/>
                </a:solidFill>
                <a:latin typeface="Montserrat"/>
                <a:ea typeface="Montserrat"/>
                <a:cs typeface="Montserrat"/>
                <a:sym typeface="Montserrat"/>
              </a:defRPr>
            </a:lvl4pPr>
            <a:lvl5pPr indent="-381000" lvl="4" marL="2286000" algn="l">
              <a:lnSpc>
                <a:spcPct val="95000"/>
              </a:lnSpc>
              <a:spcBef>
                <a:spcPts val="1400"/>
              </a:spcBef>
              <a:spcAft>
                <a:spcPts val="0"/>
              </a:spcAft>
              <a:buClr>
                <a:schemeClr val="accent3"/>
              </a:buClr>
              <a:buSzPts val="2400"/>
              <a:buFont typeface="Montserrat"/>
              <a:buChar char="▪"/>
              <a:defRPr sz="2400">
                <a:solidFill>
                  <a:schemeClr val="accent3"/>
                </a:solidFill>
                <a:latin typeface="Montserrat"/>
                <a:ea typeface="Montserrat"/>
                <a:cs typeface="Montserrat"/>
                <a:sym typeface="Montserrat"/>
              </a:defRPr>
            </a:lvl5pPr>
            <a:lvl6pPr indent="-342900" lvl="5" marL="2743200" algn="l">
              <a:lnSpc>
                <a:spcPct val="95000"/>
              </a:lnSpc>
              <a:spcBef>
                <a:spcPts val="1400"/>
              </a:spcBef>
              <a:spcAft>
                <a:spcPts val="0"/>
              </a:spcAft>
              <a:buSzPts val="1800"/>
              <a:buChar char="•"/>
              <a:defRPr/>
            </a:lvl6pPr>
            <a:lvl7pPr indent="-342900" lvl="6" marL="3200400" algn="l">
              <a:lnSpc>
                <a:spcPct val="95000"/>
              </a:lnSpc>
              <a:spcBef>
                <a:spcPts val="1400"/>
              </a:spcBef>
              <a:spcAft>
                <a:spcPts val="0"/>
              </a:spcAft>
              <a:buSzPts val="1800"/>
              <a:buChar char="•"/>
              <a:defRPr/>
            </a:lvl7pPr>
            <a:lvl8pPr indent="-342900" lvl="7" marL="3657600" algn="l">
              <a:lnSpc>
                <a:spcPct val="95000"/>
              </a:lnSpc>
              <a:spcBef>
                <a:spcPts val="1400"/>
              </a:spcBef>
              <a:spcAft>
                <a:spcPts val="0"/>
              </a:spcAft>
              <a:buSzPts val="1800"/>
              <a:buChar char="•"/>
              <a:defRPr/>
            </a:lvl8pPr>
            <a:lvl9pPr indent="-342900" lvl="8" marL="4114800" algn="l">
              <a:lnSpc>
                <a:spcPct val="95000"/>
              </a:lnSpc>
              <a:spcBef>
                <a:spcPts val="1400"/>
              </a:spcBef>
              <a:spcAft>
                <a:spcPts val="0"/>
              </a:spcAft>
              <a:buSzPts val="1800"/>
              <a:buChar char="•"/>
              <a:defRPr/>
            </a:lvl9pPr>
          </a:lstStyle>
          <a:p/>
        </p:txBody>
      </p:sp>
      <p:sp>
        <p:nvSpPr>
          <p:cNvPr id="22" name="Google Shape;22;p16"/>
          <p:cNvSpPr txBox="1"/>
          <p:nvPr>
            <p:ph idx="2" type="body"/>
          </p:nvPr>
        </p:nvSpPr>
        <p:spPr>
          <a:xfrm>
            <a:off x="3287864" y="4854059"/>
            <a:ext cx="4521201" cy="386154"/>
          </a:xfrm>
          <a:prstGeom prst="rect">
            <a:avLst/>
          </a:prstGeom>
          <a:noFill/>
          <a:ln>
            <a:noFill/>
          </a:ln>
        </p:spPr>
        <p:txBody>
          <a:bodyPr anchorCtr="0" anchor="ctr" bIns="0" lIns="0" spcFirstLastPara="1" rIns="0" wrap="square" tIns="0">
            <a:normAutofit/>
          </a:bodyPr>
          <a:lstStyle>
            <a:lvl1pPr indent="-297180" lvl="0" marL="457200" algn="l">
              <a:lnSpc>
                <a:spcPct val="95000"/>
              </a:lnSpc>
              <a:spcBef>
                <a:spcPts val="1400"/>
              </a:spcBef>
              <a:spcAft>
                <a:spcPts val="0"/>
              </a:spcAft>
              <a:buSzPts val="1080"/>
              <a:buChar char="▶"/>
              <a:defRPr/>
            </a:lvl1pPr>
            <a:lvl2pPr indent="-342900" lvl="1" marL="914400" algn="l">
              <a:lnSpc>
                <a:spcPct val="95000"/>
              </a:lnSpc>
              <a:spcBef>
                <a:spcPts val="1400"/>
              </a:spcBef>
              <a:spcAft>
                <a:spcPts val="0"/>
              </a:spcAft>
              <a:buSzPts val="1800"/>
              <a:buChar char="▪"/>
              <a:defRPr/>
            </a:lvl2pPr>
            <a:lvl3pPr indent="-354330" lvl="2" marL="1371600" algn="l">
              <a:lnSpc>
                <a:spcPct val="95000"/>
              </a:lnSpc>
              <a:spcBef>
                <a:spcPts val="1400"/>
              </a:spcBef>
              <a:spcAft>
                <a:spcPts val="0"/>
              </a:spcAft>
              <a:buSzPts val="1980"/>
              <a:buChar char="•"/>
              <a:defRPr/>
            </a:lvl3pPr>
            <a:lvl4pPr indent="-342900" lvl="3" marL="1828800" algn="l">
              <a:lnSpc>
                <a:spcPct val="95000"/>
              </a:lnSpc>
              <a:spcBef>
                <a:spcPts val="1400"/>
              </a:spcBef>
              <a:spcAft>
                <a:spcPts val="0"/>
              </a:spcAft>
              <a:buSzPts val="1800"/>
              <a:buChar char="•"/>
              <a:defRPr/>
            </a:lvl4pPr>
            <a:lvl5pPr indent="-342900" lvl="4" marL="2286000" algn="l">
              <a:lnSpc>
                <a:spcPct val="95000"/>
              </a:lnSpc>
              <a:spcBef>
                <a:spcPts val="1400"/>
              </a:spcBef>
              <a:spcAft>
                <a:spcPts val="0"/>
              </a:spcAft>
              <a:buSzPts val="1800"/>
              <a:buChar char="▪"/>
              <a:defRPr/>
            </a:lvl5pPr>
            <a:lvl6pPr indent="-342900" lvl="5" marL="2743200" algn="l">
              <a:lnSpc>
                <a:spcPct val="95000"/>
              </a:lnSpc>
              <a:spcBef>
                <a:spcPts val="1400"/>
              </a:spcBef>
              <a:spcAft>
                <a:spcPts val="0"/>
              </a:spcAft>
              <a:buSzPts val="1800"/>
              <a:buChar char="•"/>
              <a:defRPr/>
            </a:lvl6pPr>
            <a:lvl7pPr indent="-342900" lvl="6" marL="3200400" algn="l">
              <a:lnSpc>
                <a:spcPct val="95000"/>
              </a:lnSpc>
              <a:spcBef>
                <a:spcPts val="1400"/>
              </a:spcBef>
              <a:spcAft>
                <a:spcPts val="0"/>
              </a:spcAft>
              <a:buSzPts val="1800"/>
              <a:buChar char="•"/>
              <a:defRPr/>
            </a:lvl7pPr>
            <a:lvl8pPr indent="-342900" lvl="7" marL="3657600" algn="l">
              <a:lnSpc>
                <a:spcPct val="95000"/>
              </a:lnSpc>
              <a:spcBef>
                <a:spcPts val="1400"/>
              </a:spcBef>
              <a:spcAft>
                <a:spcPts val="0"/>
              </a:spcAft>
              <a:buSzPts val="1800"/>
              <a:buChar char="•"/>
              <a:defRPr/>
            </a:lvl8pPr>
            <a:lvl9pPr indent="-342900" lvl="8" marL="4114800" algn="l">
              <a:lnSpc>
                <a:spcPct val="95000"/>
              </a:lnSpc>
              <a:spcBef>
                <a:spcPts val="1400"/>
              </a:spcBef>
              <a:spcAft>
                <a:spcPts val="0"/>
              </a:spcAft>
              <a:buSzPts val="1800"/>
              <a:buChar char="•"/>
              <a:defRPr/>
            </a:lvl9pPr>
          </a:lstStyle>
          <a:p/>
        </p:txBody>
      </p:sp>
      <p:sp>
        <p:nvSpPr>
          <p:cNvPr id="23" name="Google Shape;23;p16"/>
          <p:cNvSpPr txBox="1"/>
          <p:nvPr>
            <p:ph idx="3" type="body"/>
          </p:nvPr>
        </p:nvSpPr>
        <p:spPr>
          <a:xfrm>
            <a:off x="3287864" y="5525620"/>
            <a:ext cx="4521201" cy="386154"/>
          </a:xfrm>
          <a:prstGeom prst="rect">
            <a:avLst/>
          </a:prstGeom>
          <a:noFill/>
          <a:ln>
            <a:noFill/>
          </a:ln>
        </p:spPr>
        <p:txBody>
          <a:bodyPr anchorCtr="0" anchor="ctr" bIns="0" lIns="0" spcFirstLastPara="1" rIns="0" wrap="square" tIns="0">
            <a:normAutofit/>
          </a:bodyPr>
          <a:lstStyle>
            <a:lvl1pPr indent="-297180" lvl="0" marL="457200" algn="l">
              <a:lnSpc>
                <a:spcPct val="95000"/>
              </a:lnSpc>
              <a:spcBef>
                <a:spcPts val="1400"/>
              </a:spcBef>
              <a:spcAft>
                <a:spcPts val="0"/>
              </a:spcAft>
              <a:buSzPts val="1080"/>
              <a:buChar char="▶"/>
              <a:defRPr/>
            </a:lvl1pPr>
            <a:lvl2pPr indent="-342900" lvl="1" marL="914400" algn="l">
              <a:lnSpc>
                <a:spcPct val="95000"/>
              </a:lnSpc>
              <a:spcBef>
                <a:spcPts val="1400"/>
              </a:spcBef>
              <a:spcAft>
                <a:spcPts val="0"/>
              </a:spcAft>
              <a:buSzPts val="1800"/>
              <a:buChar char="▪"/>
              <a:defRPr/>
            </a:lvl2pPr>
            <a:lvl3pPr indent="-354330" lvl="2" marL="1371600" algn="l">
              <a:lnSpc>
                <a:spcPct val="95000"/>
              </a:lnSpc>
              <a:spcBef>
                <a:spcPts val="1400"/>
              </a:spcBef>
              <a:spcAft>
                <a:spcPts val="0"/>
              </a:spcAft>
              <a:buSzPts val="1980"/>
              <a:buChar char="•"/>
              <a:defRPr/>
            </a:lvl3pPr>
            <a:lvl4pPr indent="-342900" lvl="3" marL="1828800" algn="l">
              <a:lnSpc>
                <a:spcPct val="95000"/>
              </a:lnSpc>
              <a:spcBef>
                <a:spcPts val="1400"/>
              </a:spcBef>
              <a:spcAft>
                <a:spcPts val="0"/>
              </a:spcAft>
              <a:buSzPts val="1800"/>
              <a:buChar char="•"/>
              <a:defRPr/>
            </a:lvl4pPr>
            <a:lvl5pPr indent="-342900" lvl="4" marL="2286000" algn="l">
              <a:lnSpc>
                <a:spcPct val="95000"/>
              </a:lnSpc>
              <a:spcBef>
                <a:spcPts val="1400"/>
              </a:spcBef>
              <a:spcAft>
                <a:spcPts val="0"/>
              </a:spcAft>
              <a:buSzPts val="1800"/>
              <a:buChar char="▪"/>
              <a:defRPr/>
            </a:lvl5pPr>
            <a:lvl6pPr indent="-342900" lvl="5" marL="2743200" algn="l">
              <a:lnSpc>
                <a:spcPct val="95000"/>
              </a:lnSpc>
              <a:spcBef>
                <a:spcPts val="1400"/>
              </a:spcBef>
              <a:spcAft>
                <a:spcPts val="0"/>
              </a:spcAft>
              <a:buSzPts val="1800"/>
              <a:buChar char="•"/>
              <a:defRPr/>
            </a:lvl6pPr>
            <a:lvl7pPr indent="-342900" lvl="6" marL="3200400" algn="l">
              <a:lnSpc>
                <a:spcPct val="95000"/>
              </a:lnSpc>
              <a:spcBef>
                <a:spcPts val="1400"/>
              </a:spcBef>
              <a:spcAft>
                <a:spcPts val="0"/>
              </a:spcAft>
              <a:buSzPts val="1800"/>
              <a:buChar char="•"/>
              <a:defRPr/>
            </a:lvl7pPr>
            <a:lvl8pPr indent="-342900" lvl="7" marL="3657600" algn="l">
              <a:lnSpc>
                <a:spcPct val="95000"/>
              </a:lnSpc>
              <a:spcBef>
                <a:spcPts val="1400"/>
              </a:spcBef>
              <a:spcAft>
                <a:spcPts val="0"/>
              </a:spcAft>
              <a:buSzPts val="1800"/>
              <a:buChar char="•"/>
              <a:defRPr/>
            </a:lvl8pPr>
            <a:lvl9pPr indent="-342900" lvl="8" marL="4114800" algn="l">
              <a:lnSpc>
                <a:spcPct val="95000"/>
              </a:lnSpc>
              <a:spcBef>
                <a:spcPts val="1400"/>
              </a:spcBef>
              <a:spcAft>
                <a:spcPts val="0"/>
              </a:spcAft>
              <a:buSzPts val="1800"/>
              <a:buChar char="•"/>
              <a:defRPr/>
            </a:lvl9pPr>
          </a:lstStyle>
          <a:p/>
        </p:txBody>
      </p:sp>
      <p:sp>
        <p:nvSpPr>
          <p:cNvPr id="24" name="Google Shape;24;p16"/>
          <p:cNvSpPr txBox="1"/>
          <p:nvPr>
            <p:ph idx="12" type="sldNum"/>
          </p:nvPr>
        </p:nvSpPr>
        <p:spPr>
          <a:xfrm>
            <a:off x="4419600" y="6172200"/>
            <a:ext cx="21336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6"/>
              </a:buClr>
              <a:buSzPts val="1200"/>
              <a:buFont typeface="Libre Franklin"/>
              <a:buNone/>
              <a:defRPr sz="1200"/>
            </a:lvl1pPr>
            <a:lvl2pPr indent="0" lvl="1" marL="0" algn="r">
              <a:lnSpc>
                <a:spcPct val="100000"/>
              </a:lnSpc>
              <a:spcBef>
                <a:spcPts val="0"/>
              </a:spcBef>
              <a:spcAft>
                <a:spcPts val="0"/>
              </a:spcAft>
              <a:buClr>
                <a:schemeClr val="accent6"/>
              </a:buClr>
              <a:buSzPts val="1200"/>
              <a:buFont typeface="Libre Franklin"/>
              <a:buNone/>
              <a:defRPr sz="1200"/>
            </a:lvl2pPr>
            <a:lvl3pPr indent="0" lvl="2" marL="0" algn="r">
              <a:lnSpc>
                <a:spcPct val="100000"/>
              </a:lnSpc>
              <a:spcBef>
                <a:spcPts val="0"/>
              </a:spcBef>
              <a:spcAft>
                <a:spcPts val="0"/>
              </a:spcAft>
              <a:buClr>
                <a:schemeClr val="accent6"/>
              </a:buClr>
              <a:buSzPts val="1200"/>
              <a:buFont typeface="Libre Franklin"/>
              <a:buNone/>
              <a:defRPr sz="1200"/>
            </a:lvl3pPr>
            <a:lvl4pPr indent="0" lvl="3" marL="0" algn="r">
              <a:lnSpc>
                <a:spcPct val="100000"/>
              </a:lnSpc>
              <a:spcBef>
                <a:spcPts val="0"/>
              </a:spcBef>
              <a:spcAft>
                <a:spcPts val="0"/>
              </a:spcAft>
              <a:buClr>
                <a:schemeClr val="accent6"/>
              </a:buClr>
              <a:buSzPts val="1200"/>
              <a:buFont typeface="Libre Franklin"/>
              <a:buNone/>
              <a:defRPr sz="1200"/>
            </a:lvl4pPr>
            <a:lvl5pPr indent="0" lvl="4" marL="0" algn="r">
              <a:lnSpc>
                <a:spcPct val="100000"/>
              </a:lnSpc>
              <a:spcBef>
                <a:spcPts val="0"/>
              </a:spcBef>
              <a:spcAft>
                <a:spcPts val="0"/>
              </a:spcAft>
              <a:buClr>
                <a:schemeClr val="accent6"/>
              </a:buClr>
              <a:buSzPts val="1200"/>
              <a:buFont typeface="Libre Franklin"/>
              <a:buNone/>
              <a:defRPr sz="1200"/>
            </a:lvl5pPr>
            <a:lvl6pPr indent="0" lvl="5" marL="0" algn="r">
              <a:lnSpc>
                <a:spcPct val="100000"/>
              </a:lnSpc>
              <a:spcBef>
                <a:spcPts val="0"/>
              </a:spcBef>
              <a:spcAft>
                <a:spcPts val="0"/>
              </a:spcAft>
              <a:buClr>
                <a:schemeClr val="accent6"/>
              </a:buClr>
              <a:buSzPts val="1200"/>
              <a:buFont typeface="Libre Franklin"/>
              <a:buNone/>
              <a:defRPr sz="1200"/>
            </a:lvl6pPr>
            <a:lvl7pPr indent="0" lvl="6" marL="0" algn="r">
              <a:lnSpc>
                <a:spcPct val="100000"/>
              </a:lnSpc>
              <a:spcBef>
                <a:spcPts val="0"/>
              </a:spcBef>
              <a:spcAft>
                <a:spcPts val="0"/>
              </a:spcAft>
              <a:buClr>
                <a:schemeClr val="accent6"/>
              </a:buClr>
              <a:buSzPts val="1200"/>
              <a:buFont typeface="Libre Franklin"/>
              <a:buNone/>
              <a:defRPr sz="1200"/>
            </a:lvl7pPr>
            <a:lvl8pPr indent="0" lvl="7" marL="0" algn="r">
              <a:lnSpc>
                <a:spcPct val="100000"/>
              </a:lnSpc>
              <a:spcBef>
                <a:spcPts val="0"/>
              </a:spcBef>
              <a:spcAft>
                <a:spcPts val="0"/>
              </a:spcAft>
              <a:buClr>
                <a:schemeClr val="accent6"/>
              </a:buClr>
              <a:buSzPts val="1200"/>
              <a:buFont typeface="Libre Franklin"/>
              <a:buNone/>
              <a:defRPr sz="1200"/>
            </a:lvl8pPr>
            <a:lvl9pPr indent="0" lvl="8" marL="0" algn="r">
              <a:lnSpc>
                <a:spcPct val="100000"/>
              </a:lnSpc>
              <a:spcBef>
                <a:spcPts val="0"/>
              </a:spcBef>
              <a:spcAft>
                <a:spcPts val="0"/>
              </a:spcAft>
              <a:buClr>
                <a:schemeClr val="accent6"/>
              </a:buClr>
              <a:buSzPts val="1200"/>
              <a:buFont typeface="Libre Franklin"/>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25" name="Shape 25"/>
        <p:cNvGrpSpPr/>
        <p:nvPr/>
      </p:nvGrpSpPr>
      <p:grpSpPr>
        <a:xfrm>
          <a:off x="0" y="0"/>
          <a:ext cx="0" cy="0"/>
          <a:chOff x="0" y="0"/>
          <a:chExt cx="0" cy="0"/>
        </a:xfrm>
      </p:grpSpPr>
      <p:sp>
        <p:nvSpPr>
          <p:cNvPr id="26" name="Google Shape;26;p17"/>
          <p:cNvSpPr/>
          <p:nvPr/>
        </p:nvSpPr>
        <p:spPr>
          <a:xfrm>
            <a:off x="-1" y="-1"/>
            <a:ext cx="9144001" cy="6243840"/>
          </a:xfrm>
          <a:prstGeom prst="rect">
            <a:avLst/>
          </a:prstGeom>
          <a:solidFill>
            <a:srgbClr val="D9D9D9"/>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ibre Franklin"/>
              <a:buNone/>
            </a:pPr>
            <a:r>
              <a:t/>
            </a:r>
            <a:endParaRPr b="0" i="0" sz="1800" u="none" cap="none" strike="noStrike">
              <a:solidFill>
                <a:schemeClr val="accent6"/>
              </a:solidFill>
              <a:latin typeface="Libre Franklin"/>
              <a:ea typeface="Libre Franklin"/>
              <a:cs typeface="Libre Franklin"/>
              <a:sym typeface="Libre Franklin"/>
            </a:endParaRPr>
          </a:p>
        </p:txBody>
      </p:sp>
      <p:sp>
        <p:nvSpPr>
          <p:cNvPr id="27" name="Google Shape;27;p17"/>
          <p:cNvSpPr/>
          <p:nvPr/>
        </p:nvSpPr>
        <p:spPr>
          <a:xfrm>
            <a:off x="332339" y="1416474"/>
            <a:ext cx="4163461" cy="4607564"/>
          </a:xfrm>
          <a:prstGeom prst="rect">
            <a:avLst/>
          </a:prstGeom>
          <a:solidFill>
            <a:srgbClr val="FFFFFF"/>
          </a:solidFill>
          <a:ln>
            <a:noFill/>
          </a:ln>
          <a:effectLst>
            <a:outerShdw blurRad="38100" rotWithShape="0" dir="5400000" dist="23000">
              <a:srgbClr val="000000">
                <a:alpha val="34901"/>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ibre Franklin"/>
              <a:buNone/>
            </a:pPr>
            <a:r>
              <a:t/>
            </a:r>
            <a:endParaRPr b="0" i="0" sz="1800" u="none" cap="none" strike="noStrike">
              <a:solidFill>
                <a:schemeClr val="accent6"/>
              </a:solidFill>
              <a:latin typeface="Libre Franklin"/>
              <a:ea typeface="Libre Franklin"/>
              <a:cs typeface="Libre Franklin"/>
              <a:sym typeface="Libre Franklin"/>
            </a:endParaRPr>
          </a:p>
        </p:txBody>
      </p:sp>
      <p:sp>
        <p:nvSpPr>
          <p:cNvPr id="28" name="Google Shape;28;p17"/>
          <p:cNvSpPr/>
          <p:nvPr/>
        </p:nvSpPr>
        <p:spPr>
          <a:xfrm>
            <a:off x="4698443" y="1416474"/>
            <a:ext cx="4163460" cy="4607564"/>
          </a:xfrm>
          <a:prstGeom prst="rect">
            <a:avLst/>
          </a:prstGeom>
          <a:solidFill>
            <a:srgbClr val="FFFFFF"/>
          </a:solidFill>
          <a:ln>
            <a:noFill/>
          </a:ln>
          <a:effectLst>
            <a:outerShdw blurRad="38100" rotWithShape="0" dir="5400000" dist="23000">
              <a:srgbClr val="000000">
                <a:alpha val="34901"/>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ibre Franklin"/>
              <a:buNone/>
            </a:pPr>
            <a:r>
              <a:t/>
            </a:r>
            <a:endParaRPr b="0" i="0" sz="1800" u="none" cap="none" strike="noStrike">
              <a:solidFill>
                <a:schemeClr val="accent6"/>
              </a:solidFill>
              <a:latin typeface="Libre Franklin"/>
              <a:ea typeface="Libre Franklin"/>
              <a:cs typeface="Libre Franklin"/>
              <a:sym typeface="Libre Franklin"/>
            </a:endParaRPr>
          </a:p>
        </p:txBody>
      </p:sp>
      <p:sp>
        <p:nvSpPr>
          <p:cNvPr id="29" name="Google Shape;29;p17"/>
          <p:cNvSpPr txBox="1"/>
          <p:nvPr>
            <p:ph type="title"/>
          </p:nvPr>
        </p:nvSpPr>
        <p:spPr>
          <a:xfrm>
            <a:off x="347579" y="371287"/>
            <a:ext cx="8462210" cy="787401"/>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chemeClr val="accent6"/>
              </a:buClr>
              <a:buSzPts val="3400"/>
              <a:buFont typeface="Montserrat"/>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30" name="Google Shape;30;p17"/>
          <p:cNvSpPr txBox="1"/>
          <p:nvPr>
            <p:ph idx="1" type="body"/>
          </p:nvPr>
        </p:nvSpPr>
        <p:spPr>
          <a:xfrm>
            <a:off x="504679" y="1551477"/>
            <a:ext cx="3815834" cy="4306727"/>
          </a:xfrm>
          <a:prstGeom prst="rect">
            <a:avLst/>
          </a:prstGeom>
          <a:noFill/>
          <a:ln>
            <a:noFill/>
          </a:ln>
        </p:spPr>
        <p:txBody>
          <a:bodyPr anchorCtr="0" anchor="t" bIns="0" lIns="0" spcFirstLastPara="1" rIns="0" wrap="square" tIns="0">
            <a:normAutofit/>
          </a:bodyPr>
          <a:lstStyle>
            <a:lvl1pPr indent="-304800" lvl="0" marL="457200" algn="l">
              <a:lnSpc>
                <a:spcPct val="95000"/>
              </a:lnSpc>
              <a:spcBef>
                <a:spcPts val="1400"/>
              </a:spcBef>
              <a:spcAft>
                <a:spcPts val="0"/>
              </a:spcAft>
              <a:buSzPts val="1200"/>
              <a:buChar char="▶"/>
              <a:defRPr sz="2000"/>
            </a:lvl1pPr>
            <a:lvl2pPr indent="-355600" lvl="1" marL="914400" algn="l">
              <a:lnSpc>
                <a:spcPct val="95000"/>
              </a:lnSpc>
              <a:spcBef>
                <a:spcPts val="1400"/>
              </a:spcBef>
              <a:spcAft>
                <a:spcPts val="0"/>
              </a:spcAft>
              <a:buSzPts val="2000"/>
              <a:buChar char="▪"/>
              <a:defRPr sz="2000"/>
            </a:lvl2pPr>
            <a:lvl3pPr indent="-368300" lvl="2" marL="1371600" algn="l">
              <a:lnSpc>
                <a:spcPct val="95000"/>
              </a:lnSpc>
              <a:spcBef>
                <a:spcPts val="1400"/>
              </a:spcBef>
              <a:spcAft>
                <a:spcPts val="0"/>
              </a:spcAft>
              <a:buSzPts val="2200"/>
              <a:buChar char="•"/>
              <a:defRPr sz="2000"/>
            </a:lvl3pPr>
            <a:lvl4pPr indent="-355600" lvl="3" marL="1828800" algn="l">
              <a:lnSpc>
                <a:spcPct val="95000"/>
              </a:lnSpc>
              <a:spcBef>
                <a:spcPts val="1400"/>
              </a:spcBef>
              <a:spcAft>
                <a:spcPts val="0"/>
              </a:spcAft>
              <a:buSzPts val="2000"/>
              <a:buChar char="•"/>
              <a:defRPr sz="2000"/>
            </a:lvl4pPr>
            <a:lvl5pPr indent="-355600" lvl="4" marL="2286000" algn="l">
              <a:lnSpc>
                <a:spcPct val="95000"/>
              </a:lnSpc>
              <a:spcBef>
                <a:spcPts val="1400"/>
              </a:spcBef>
              <a:spcAft>
                <a:spcPts val="0"/>
              </a:spcAft>
              <a:buSzPts val="2000"/>
              <a:buChar char="▪"/>
              <a:defRPr sz="2000"/>
            </a:lvl5pPr>
            <a:lvl6pPr indent="-342900" lvl="5" marL="2743200" algn="l">
              <a:lnSpc>
                <a:spcPct val="95000"/>
              </a:lnSpc>
              <a:spcBef>
                <a:spcPts val="1400"/>
              </a:spcBef>
              <a:spcAft>
                <a:spcPts val="0"/>
              </a:spcAft>
              <a:buSzPts val="1800"/>
              <a:buChar char="•"/>
              <a:defRPr/>
            </a:lvl6pPr>
            <a:lvl7pPr indent="-342900" lvl="6" marL="3200400" algn="l">
              <a:lnSpc>
                <a:spcPct val="95000"/>
              </a:lnSpc>
              <a:spcBef>
                <a:spcPts val="1400"/>
              </a:spcBef>
              <a:spcAft>
                <a:spcPts val="0"/>
              </a:spcAft>
              <a:buSzPts val="1800"/>
              <a:buChar char="•"/>
              <a:defRPr/>
            </a:lvl7pPr>
            <a:lvl8pPr indent="-342900" lvl="7" marL="3657600" algn="l">
              <a:lnSpc>
                <a:spcPct val="95000"/>
              </a:lnSpc>
              <a:spcBef>
                <a:spcPts val="1400"/>
              </a:spcBef>
              <a:spcAft>
                <a:spcPts val="0"/>
              </a:spcAft>
              <a:buSzPts val="1800"/>
              <a:buChar char="•"/>
              <a:defRPr/>
            </a:lvl8pPr>
            <a:lvl9pPr indent="-342900" lvl="8" marL="4114800" algn="l">
              <a:lnSpc>
                <a:spcPct val="95000"/>
              </a:lnSpc>
              <a:spcBef>
                <a:spcPts val="1400"/>
              </a:spcBef>
              <a:spcAft>
                <a:spcPts val="0"/>
              </a:spcAft>
              <a:buSzPts val="1800"/>
              <a:buChar char="•"/>
              <a:defRPr/>
            </a:lvl9pPr>
          </a:lstStyle>
          <a:p/>
        </p:txBody>
      </p:sp>
      <p:sp>
        <p:nvSpPr>
          <p:cNvPr id="31" name="Google Shape;31;p17"/>
          <p:cNvSpPr/>
          <p:nvPr/>
        </p:nvSpPr>
        <p:spPr>
          <a:xfrm>
            <a:off x="347579" y="0"/>
            <a:ext cx="8462210" cy="106832"/>
          </a:xfrm>
          <a:prstGeom prst="rect">
            <a:avLst/>
          </a:prstGeom>
          <a:solidFill>
            <a:schemeClr val="accent1"/>
          </a:solidFill>
          <a:ln cap="flat" cmpd="sng" w="9525">
            <a:solidFill>
              <a:srgbClr val="04BEBB"/>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ibre Franklin"/>
              <a:buNone/>
            </a:pPr>
            <a:r>
              <a:t/>
            </a:r>
            <a:endParaRPr b="0" i="0" sz="1800" u="none" cap="none" strike="noStrike">
              <a:solidFill>
                <a:schemeClr val="accent6"/>
              </a:solidFill>
              <a:latin typeface="Libre Franklin"/>
              <a:ea typeface="Libre Franklin"/>
              <a:cs typeface="Libre Franklin"/>
              <a:sym typeface="Libre Franklin"/>
            </a:endParaRPr>
          </a:p>
        </p:txBody>
      </p:sp>
      <p:sp>
        <p:nvSpPr>
          <p:cNvPr id="32" name="Google Shape;32;p17"/>
          <p:cNvSpPr txBox="1"/>
          <p:nvPr>
            <p:ph idx="12" type="sldNum"/>
          </p:nvPr>
        </p:nvSpPr>
        <p:spPr>
          <a:xfrm>
            <a:off x="4419600" y="6172200"/>
            <a:ext cx="21336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6"/>
              </a:buClr>
              <a:buSzPts val="1200"/>
              <a:buFont typeface="Libre Franklin"/>
              <a:buNone/>
              <a:defRPr sz="1200"/>
            </a:lvl1pPr>
            <a:lvl2pPr indent="0" lvl="1" marL="0" algn="r">
              <a:lnSpc>
                <a:spcPct val="100000"/>
              </a:lnSpc>
              <a:spcBef>
                <a:spcPts val="0"/>
              </a:spcBef>
              <a:spcAft>
                <a:spcPts val="0"/>
              </a:spcAft>
              <a:buClr>
                <a:schemeClr val="accent6"/>
              </a:buClr>
              <a:buSzPts val="1200"/>
              <a:buFont typeface="Libre Franklin"/>
              <a:buNone/>
              <a:defRPr sz="1200"/>
            </a:lvl2pPr>
            <a:lvl3pPr indent="0" lvl="2" marL="0" algn="r">
              <a:lnSpc>
                <a:spcPct val="100000"/>
              </a:lnSpc>
              <a:spcBef>
                <a:spcPts val="0"/>
              </a:spcBef>
              <a:spcAft>
                <a:spcPts val="0"/>
              </a:spcAft>
              <a:buClr>
                <a:schemeClr val="accent6"/>
              </a:buClr>
              <a:buSzPts val="1200"/>
              <a:buFont typeface="Libre Franklin"/>
              <a:buNone/>
              <a:defRPr sz="1200"/>
            </a:lvl3pPr>
            <a:lvl4pPr indent="0" lvl="3" marL="0" algn="r">
              <a:lnSpc>
                <a:spcPct val="100000"/>
              </a:lnSpc>
              <a:spcBef>
                <a:spcPts val="0"/>
              </a:spcBef>
              <a:spcAft>
                <a:spcPts val="0"/>
              </a:spcAft>
              <a:buClr>
                <a:schemeClr val="accent6"/>
              </a:buClr>
              <a:buSzPts val="1200"/>
              <a:buFont typeface="Libre Franklin"/>
              <a:buNone/>
              <a:defRPr sz="1200"/>
            </a:lvl4pPr>
            <a:lvl5pPr indent="0" lvl="4" marL="0" algn="r">
              <a:lnSpc>
                <a:spcPct val="100000"/>
              </a:lnSpc>
              <a:spcBef>
                <a:spcPts val="0"/>
              </a:spcBef>
              <a:spcAft>
                <a:spcPts val="0"/>
              </a:spcAft>
              <a:buClr>
                <a:schemeClr val="accent6"/>
              </a:buClr>
              <a:buSzPts val="1200"/>
              <a:buFont typeface="Libre Franklin"/>
              <a:buNone/>
              <a:defRPr sz="1200"/>
            </a:lvl5pPr>
            <a:lvl6pPr indent="0" lvl="5" marL="0" algn="r">
              <a:lnSpc>
                <a:spcPct val="100000"/>
              </a:lnSpc>
              <a:spcBef>
                <a:spcPts val="0"/>
              </a:spcBef>
              <a:spcAft>
                <a:spcPts val="0"/>
              </a:spcAft>
              <a:buClr>
                <a:schemeClr val="accent6"/>
              </a:buClr>
              <a:buSzPts val="1200"/>
              <a:buFont typeface="Libre Franklin"/>
              <a:buNone/>
              <a:defRPr sz="1200"/>
            </a:lvl6pPr>
            <a:lvl7pPr indent="0" lvl="6" marL="0" algn="r">
              <a:lnSpc>
                <a:spcPct val="100000"/>
              </a:lnSpc>
              <a:spcBef>
                <a:spcPts val="0"/>
              </a:spcBef>
              <a:spcAft>
                <a:spcPts val="0"/>
              </a:spcAft>
              <a:buClr>
                <a:schemeClr val="accent6"/>
              </a:buClr>
              <a:buSzPts val="1200"/>
              <a:buFont typeface="Libre Franklin"/>
              <a:buNone/>
              <a:defRPr sz="1200"/>
            </a:lvl7pPr>
            <a:lvl8pPr indent="0" lvl="7" marL="0" algn="r">
              <a:lnSpc>
                <a:spcPct val="100000"/>
              </a:lnSpc>
              <a:spcBef>
                <a:spcPts val="0"/>
              </a:spcBef>
              <a:spcAft>
                <a:spcPts val="0"/>
              </a:spcAft>
              <a:buClr>
                <a:schemeClr val="accent6"/>
              </a:buClr>
              <a:buSzPts val="1200"/>
              <a:buFont typeface="Libre Franklin"/>
              <a:buNone/>
              <a:defRPr sz="1200"/>
            </a:lvl8pPr>
            <a:lvl9pPr indent="0" lvl="8" marL="0" algn="r">
              <a:lnSpc>
                <a:spcPct val="100000"/>
              </a:lnSpc>
              <a:spcBef>
                <a:spcPts val="0"/>
              </a:spcBef>
              <a:spcAft>
                <a:spcPts val="0"/>
              </a:spcAft>
              <a:buClr>
                <a:schemeClr val="accent6"/>
              </a:buClr>
              <a:buSzPts val="1200"/>
              <a:buFont typeface="Libre Franklin"/>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p:cSld name="Quote">
    <p:spTree>
      <p:nvGrpSpPr>
        <p:cNvPr id="33" name="Shape 33"/>
        <p:cNvGrpSpPr/>
        <p:nvPr/>
      </p:nvGrpSpPr>
      <p:grpSpPr>
        <a:xfrm>
          <a:off x="0" y="0"/>
          <a:ext cx="0" cy="0"/>
          <a:chOff x="0" y="0"/>
          <a:chExt cx="0" cy="0"/>
        </a:xfrm>
      </p:grpSpPr>
      <p:sp>
        <p:nvSpPr>
          <p:cNvPr id="34" name="Google Shape;34;p18"/>
          <p:cNvSpPr/>
          <p:nvPr/>
        </p:nvSpPr>
        <p:spPr>
          <a:xfrm>
            <a:off x="0" y="-1"/>
            <a:ext cx="9144000" cy="6364652"/>
          </a:xfrm>
          <a:prstGeom prst="rect">
            <a:avLst/>
          </a:prstGeom>
          <a:solidFill>
            <a:srgbClr val="D9D9D9"/>
          </a:solidFill>
          <a:ln>
            <a:noFill/>
          </a:ln>
          <a:effectLst>
            <a:outerShdw blurRad="38100" rotWithShape="0" dir="5400000" dist="23000">
              <a:srgbClr val="000000">
                <a:alpha val="34901"/>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ibre Franklin"/>
              <a:buNone/>
            </a:pPr>
            <a:r>
              <a:t/>
            </a:r>
            <a:endParaRPr b="0" i="0" sz="1800" u="none" cap="none" strike="noStrike">
              <a:solidFill>
                <a:schemeClr val="accent6"/>
              </a:solidFill>
              <a:latin typeface="Libre Franklin"/>
              <a:ea typeface="Libre Franklin"/>
              <a:cs typeface="Libre Franklin"/>
              <a:sym typeface="Libre Franklin"/>
            </a:endParaRPr>
          </a:p>
        </p:txBody>
      </p:sp>
      <p:sp>
        <p:nvSpPr>
          <p:cNvPr id="35" name="Google Shape;35;p18"/>
          <p:cNvSpPr/>
          <p:nvPr/>
        </p:nvSpPr>
        <p:spPr>
          <a:xfrm>
            <a:off x="347579" y="-1"/>
            <a:ext cx="8462210" cy="4273269"/>
          </a:xfrm>
          <a:prstGeom prst="rect">
            <a:avLst/>
          </a:prstGeom>
          <a:solidFill>
            <a:schemeClr val="accent1"/>
          </a:solidFill>
          <a:ln cap="flat" cmpd="sng" w="9525">
            <a:solidFill>
              <a:srgbClr val="04BEBB"/>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ibre Franklin"/>
              <a:buNone/>
            </a:pPr>
            <a:r>
              <a:t/>
            </a:r>
            <a:endParaRPr b="0" i="0" sz="1800" u="none" cap="none" strike="noStrike">
              <a:solidFill>
                <a:schemeClr val="accent6"/>
              </a:solidFill>
              <a:latin typeface="Libre Franklin"/>
              <a:ea typeface="Libre Franklin"/>
              <a:cs typeface="Libre Franklin"/>
              <a:sym typeface="Libre Franklin"/>
            </a:endParaRPr>
          </a:p>
        </p:txBody>
      </p:sp>
      <p:sp>
        <p:nvSpPr>
          <p:cNvPr id="36" name="Google Shape;36;p18"/>
          <p:cNvSpPr txBox="1"/>
          <p:nvPr>
            <p:ph type="title"/>
          </p:nvPr>
        </p:nvSpPr>
        <p:spPr>
          <a:xfrm>
            <a:off x="666919" y="371287"/>
            <a:ext cx="7810163" cy="787401"/>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chemeClr val="accent6"/>
              </a:buClr>
              <a:buSzPts val="3400"/>
              <a:buFont typeface="Montserrat"/>
              <a:buNone/>
              <a:defRPr>
                <a:solidFill>
                  <a:schemeClr val="accent6"/>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37" name="Google Shape;37;p18"/>
          <p:cNvSpPr/>
          <p:nvPr/>
        </p:nvSpPr>
        <p:spPr>
          <a:xfrm>
            <a:off x="1846827" y="1357125"/>
            <a:ext cx="5450348" cy="4607563"/>
          </a:xfrm>
          <a:prstGeom prst="rect">
            <a:avLst/>
          </a:prstGeom>
          <a:solidFill>
            <a:srgbClr val="FFFFFF"/>
          </a:solidFill>
          <a:ln>
            <a:noFill/>
          </a:ln>
          <a:effectLst>
            <a:outerShdw blurRad="38100" rotWithShape="0" dir="5400000" dist="23000">
              <a:srgbClr val="000000">
                <a:alpha val="34901"/>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ibre Franklin"/>
              <a:buNone/>
            </a:pPr>
            <a:r>
              <a:t/>
            </a:r>
            <a:endParaRPr b="0" i="0" sz="1800" u="none" cap="none" strike="noStrike">
              <a:solidFill>
                <a:schemeClr val="accent6"/>
              </a:solidFill>
              <a:latin typeface="Libre Franklin"/>
              <a:ea typeface="Libre Franklin"/>
              <a:cs typeface="Libre Franklin"/>
              <a:sym typeface="Libre Franklin"/>
            </a:endParaRPr>
          </a:p>
        </p:txBody>
      </p:sp>
      <p:pic>
        <p:nvPicPr>
          <p:cNvPr descr="Picture 9" id="38" name="Google Shape;38;p18"/>
          <p:cNvPicPr preferRelativeResize="0"/>
          <p:nvPr/>
        </p:nvPicPr>
        <p:blipFill rotWithShape="1">
          <a:blip r:embed="rId2">
            <a:alphaModFix/>
          </a:blip>
          <a:srcRect b="0" l="0" r="0" t="0"/>
          <a:stretch/>
        </p:blipFill>
        <p:spPr>
          <a:xfrm>
            <a:off x="0" y="6240467"/>
            <a:ext cx="9144000" cy="617533"/>
          </a:xfrm>
          <a:prstGeom prst="rect">
            <a:avLst/>
          </a:prstGeom>
          <a:noFill/>
          <a:ln>
            <a:noFill/>
          </a:ln>
        </p:spPr>
      </p:pic>
      <p:sp>
        <p:nvSpPr>
          <p:cNvPr id="39" name="Google Shape;39;p18"/>
          <p:cNvSpPr txBox="1"/>
          <p:nvPr>
            <p:ph idx="1" type="body"/>
          </p:nvPr>
        </p:nvSpPr>
        <p:spPr>
          <a:xfrm>
            <a:off x="2186221" y="1673696"/>
            <a:ext cx="4771558" cy="4047735"/>
          </a:xfrm>
          <a:prstGeom prst="rect">
            <a:avLst/>
          </a:prstGeom>
          <a:noFill/>
          <a:ln>
            <a:noFill/>
          </a:ln>
        </p:spPr>
        <p:txBody>
          <a:bodyPr anchorCtr="0" anchor="t" bIns="0" lIns="0" spcFirstLastPara="1" rIns="0" wrap="square" tIns="0">
            <a:normAutofit/>
          </a:bodyPr>
          <a:lstStyle>
            <a:lvl1pPr indent="-228600" lvl="0" marL="457200" algn="l">
              <a:lnSpc>
                <a:spcPct val="95000"/>
              </a:lnSpc>
              <a:spcBef>
                <a:spcPts val="1400"/>
              </a:spcBef>
              <a:spcAft>
                <a:spcPts val="0"/>
              </a:spcAft>
              <a:buClr>
                <a:schemeClr val="accent6"/>
              </a:buClr>
              <a:buSzPts val="2500"/>
              <a:buFont typeface="Montserrat"/>
              <a:buNone/>
              <a:defRPr>
                <a:latin typeface="Montserrat"/>
                <a:ea typeface="Montserrat"/>
                <a:cs typeface="Montserrat"/>
                <a:sym typeface="Montserrat"/>
              </a:defRPr>
            </a:lvl1pPr>
            <a:lvl2pPr indent="-387350" lvl="1" marL="914400" algn="l">
              <a:lnSpc>
                <a:spcPct val="95000"/>
              </a:lnSpc>
              <a:spcBef>
                <a:spcPts val="1400"/>
              </a:spcBef>
              <a:spcAft>
                <a:spcPts val="0"/>
              </a:spcAft>
              <a:buClr>
                <a:schemeClr val="accent6"/>
              </a:buClr>
              <a:buSzPts val="2500"/>
              <a:buFont typeface="Montserrat"/>
              <a:buChar char="▪"/>
              <a:defRPr>
                <a:latin typeface="Montserrat"/>
                <a:ea typeface="Montserrat"/>
                <a:cs typeface="Montserrat"/>
                <a:sym typeface="Montserrat"/>
              </a:defRPr>
            </a:lvl2pPr>
            <a:lvl3pPr indent="-403225" lvl="2" marL="1371600" algn="l">
              <a:lnSpc>
                <a:spcPct val="95000"/>
              </a:lnSpc>
              <a:spcBef>
                <a:spcPts val="1400"/>
              </a:spcBef>
              <a:spcAft>
                <a:spcPts val="0"/>
              </a:spcAft>
              <a:buClr>
                <a:schemeClr val="accent6"/>
              </a:buClr>
              <a:buSzPts val="2750"/>
              <a:buFont typeface="Montserrat"/>
              <a:buChar char="•"/>
              <a:defRPr>
                <a:latin typeface="Montserrat"/>
                <a:ea typeface="Montserrat"/>
                <a:cs typeface="Montserrat"/>
                <a:sym typeface="Montserrat"/>
              </a:defRPr>
            </a:lvl3pPr>
            <a:lvl4pPr indent="-387350" lvl="3" marL="1828800" algn="l">
              <a:lnSpc>
                <a:spcPct val="95000"/>
              </a:lnSpc>
              <a:spcBef>
                <a:spcPts val="1400"/>
              </a:spcBef>
              <a:spcAft>
                <a:spcPts val="0"/>
              </a:spcAft>
              <a:buClr>
                <a:schemeClr val="accent6"/>
              </a:buClr>
              <a:buSzPts val="2500"/>
              <a:buFont typeface="Montserrat"/>
              <a:buChar char="•"/>
              <a:defRPr>
                <a:latin typeface="Montserrat"/>
                <a:ea typeface="Montserrat"/>
                <a:cs typeface="Montserrat"/>
                <a:sym typeface="Montserrat"/>
              </a:defRPr>
            </a:lvl4pPr>
            <a:lvl5pPr indent="-387350" lvl="4" marL="2286000" algn="l">
              <a:lnSpc>
                <a:spcPct val="95000"/>
              </a:lnSpc>
              <a:spcBef>
                <a:spcPts val="1400"/>
              </a:spcBef>
              <a:spcAft>
                <a:spcPts val="0"/>
              </a:spcAft>
              <a:buClr>
                <a:schemeClr val="accent6"/>
              </a:buClr>
              <a:buSzPts val="2500"/>
              <a:buFont typeface="Montserrat"/>
              <a:buChar char="▪"/>
              <a:defRPr>
                <a:latin typeface="Montserrat"/>
                <a:ea typeface="Montserrat"/>
                <a:cs typeface="Montserrat"/>
                <a:sym typeface="Montserrat"/>
              </a:defRPr>
            </a:lvl5pPr>
            <a:lvl6pPr indent="-342900" lvl="5" marL="2743200" algn="l">
              <a:lnSpc>
                <a:spcPct val="95000"/>
              </a:lnSpc>
              <a:spcBef>
                <a:spcPts val="1400"/>
              </a:spcBef>
              <a:spcAft>
                <a:spcPts val="0"/>
              </a:spcAft>
              <a:buSzPts val="1800"/>
              <a:buChar char="•"/>
              <a:defRPr/>
            </a:lvl6pPr>
            <a:lvl7pPr indent="-342900" lvl="6" marL="3200400" algn="l">
              <a:lnSpc>
                <a:spcPct val="95000"/>
              </a:lnSpc>
              <a:spcBef>
                <a:spcPts val="1400"/>
              </a:spcBef>
              <a:spcAft>
                <a:spcPts val="0"/>
              </a:spcAft>
              <a:buSzPts val="1800"/>
              <a:buChar char="•"/>
              <a:defRPr/>
            </a:lvl7pPr>
            <a:lvl8pPr indent="-342900" lvl="7" marL="3657600" algn="l">
              <a:lnSpc>
                <a:spcPct val="95000"/>
              </a:lnSpc>
              <a:spcBef>
                <a:spcPts val="1400"/>
              </a:spcBef>
              <a:spcAft>
                <a:spcPts val="0"/>
              </a:spcAft>
              <a:buSzPts val="1800"/>
              <a:buChar char="•"/>
              <a:defRPr/>
            </a:lvl8pPr>
            <a:lvl9pPr indent="-342900" lvl="8" marL="4114800" algn="l">
              <a:lnSpc>
                <a:spcPct val="95000"/>
              </a:lnSpc>
              <a:spcBef>
                <a:spcPts val="1400"/>
              </a:spcBef>
              <a:spcAft>
                <a:spcPts val="0"/>
              </a:spcAft>
              <a:buSzPts val="1800"/>
              <a:buChar char="•"/>
              <a:defRPr/>
            </a:lvl9pPr>
          </a:lstStyle>
          <a:p/>
        </p:txBody>
      </p:sp>
      <p:sp>
        <p:nvSpPr>
          <p:cNvPr id="40" name="Google Shape;40;p18"/>
          <p:cNvSpPr txBox="1"/>
          <p:nvPr>
            <p:ph idx="12" type="sldNum"/>
          </p:nvPr>
        </p:nvSpPr>
        <p:spPr>
          <a:xfrm>
            <a:off x="4419600" y="6172200"/>
            <a:ext cx="21336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6"/>
              </a:buClr>
              <a:buSzPts val="1200"/>
              <a:buFont typeface="Libre Franklin"/>
              <a:buNone/>
              <a:defRPr sz="1200"/>
            </a:lvl1pPr>
            <a:lvl2pPr indent="0" lvl="1" marL="0" algn="r">
              <a:lnSpc>
                <a:spcPct val="100000"/>
              </a:lnSpc>
              <a:spcBef>
                <a:spcPts val="0"/>
              </a:spcBef>
              <a:spcAft>
                <a:spcPts val="0"/>
              </a:spcAft>
              <a:buClr>
                <a:schemeClr val="accent6"/>
              </a:buClr>
              <a:buSzPts val="1200"/>
              <a:buFont typeface="Libre Franklin"/>
              <a:buNone/>
              <a:defRPr sz="1200"/>
            </a:lvl2pPr>
            <a:lvl3pPr indent="0" lvl="2" marL="0" algn="r">
              <a:lnSpc>
                <a:spcPct val="100000"/>
              </a:lnSpc>
              <a:spcBef>
                <a:spcPts val="0"/>
              </a:spcBef>
              <a:spcAft>
                <a:spcPts val="0"/>
              </a:spcAft>
              <a:buClr>
                <a:schemeClr val="accent6"/>
              </a:buClr>
              <a:buSzPts val="1200"/>
              <a:buFont typeface="Libre Franklin"/>
              <a:buNone/>
              <a:defRPr sz="1200"/>
            </a:lvl3pPr>
            <a:lvl4pPr indent="0" lvl="3" marL="0" algn="r">
              <a:lnSpc>
                <a:spcPct val="100000"/>
              </a:lnSpc>
              <a:spcBef>
                <a:spcPts val="0"/>
              </a:spcBef>
              <a:spcAft>
                <a:spcPts val="0"/>
              </a:spcAft>
              <a:buClr>
                <a:schemeClr val="accent6"/>
              </a:buClr>
              <a:buSzPts val="1200"/>
              <a:buFont typeface="Libre Franklin"/>
              <a:buNone/>
              <a:defRPr sz="1200"/>
            </a:lvl4pPr>
            <a:lvl5pPr indent="0" lvl="4" marL="0" algn="r">
              <a:lnSpc>
                <a:spcPct val="100000"/>
              </a:lnSpc>
              <a:spcBef>
                <a:spcPts val="0"/>
              </a:spcBef>
              <a:spcAft>
                <a:spcPts val="0"/>
              </a:spcAft>
              <a:buClr>
                <a:schemeClr val="accent6"/>
              </a:buClr>
              <a:buSzPts val="1200"/>
              <a:buFont typeface="Libre Franklin"/>
              <a:buNone/>
              <a:defRPr sz="1200"/>
            </a:lvl5pPr>
            <a:lvl6pPr indent="0" lvl="5" marL="0" algn="r">
              <a:lnSpc>
                <a:spcPct val="100000"/>
              </a:lnSpc>
              <a:spcBef>
                <a:spcPts val="0"/>
              </a:spcBef>
              <a:spcAft>
                <a:spcPts val="0"/>
              </a:spcAft>
              <a:buClr>
                <a:schemeClr val="accent6"/>
              </a:buClr>
              <a:buSzPts val="1200"/>
              <a:buFont typeface="Libre Franklin"/>
              <a:buNone/>
              <a:defRPr sz="1200"/>
            </a:lvl6pPr>
            <a:lvl7pPr indent="0" lvl="6" marL="0" algn="r">
              <a:lnSpc>
                <a:spcPct val="100000"/>
              </a:lnSpc>
              <a:spcBef>
                <a:spcPts val="0"/>
              </a:spcBef>
              <a:spcAft>
                <a:spcPts val="0"/>
              </a:spcAft>
              <a:buClr>
                <a:schemeClr val="accent6"/>
              </a:buClr>
              <a:buSzPts val="1200"/>
              <a:buFont typeface="Libre Franklin"/>
              <a:buNone/>
              <a:defRPr sz="1200"/>
            </a:lvl7pPr>
            <a:lvl8pPr indent="0" lvl="7" marL="0" algn="r">
              <a:lnSpc>
                <a:spcPct val="100000"/>
              </a:lnSpc>
              <a:spcBef>
                <a:spcPts val="0"/>
              </a:spcBef>
              <a:spcAft>
                <a:spcPts val="0"/>
              </a:spcAft>
              <a:buClr>
                <a:schemeClr val="accent6"/>
              </a:buClr>
              <a:buSzPts val="1200"/>
              <a:buFont typeface="Libre Franklin"/>
              <a:buNone/>
              <a:defRPr sz="1200"/>
            </a:lvl8pPr>
            <a:lvl9pPr indent="0" lvl="8" marL="0" algn="r">
              <a:lnSpc>
                <a:spcPct val="100000"/>
              </a:lnSpc>
              <a:spcBef>
                <a:spcPts val="0"/>
              </a:spcBef>
              <a:spcAft>
                <a:spcPts val="0"/>
              </a:spcAft>
              <a:buClr>
                <a:schemeClr val="accent6"/>
              </a:buClr>
              <a:buSzPts val="1200"/>
              <a:buFont typeface="Libre Franklin"/>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showMasterSp="0">
  <p:cSld name="Section">
    <p:spTree>
      <p:nvGrpSpPr>
        <p:cNvPr id="41" name="Shape 41"/>
        <p:cNvGrpSpPr/>
        <p:nvPr/>
      </p:nvGrpSpPr>
      <p:grpSpPr>
        <a:xfrm>
          <a:off x="0" y="0"/>
          <a:ext cx="0" cy="0"/>
          <a:chOff x="0" y="0"/>
          <a:chExt cx="0" cy="0"/>
        </a:xfrm>
      </p:grpSpPr>
      <p:sp>
        <p:nvSpPr>
          <p:cNvPr id="42" name="Google Shape;42;p19"/>
          <p:cNvSpPr/>
          <p:nvPr/>
        </p:nvSpPr>
        <p:spPr>
          <a:xfrm>
            <a:off x="1" y="6244178"/>
            <a:ext cx="9144001" cy="613822"/>
          </a:xfrm>
          <a:prstGeom prst="rect">
            <a:avLst/>
          </a:prstGeom>
          <a:solidFill>
            <a:srgbClr val="FFFFFF"/>
          </a:solidFill>
          <a:ln>
            <a:noFill/>
          </a:ln>
          <a:effectLst>
            <a:outerShdw blurRad="38100" rotWithShape="0" dir="5400000" dist="23000">
              <a:srgbClr val="000000">
                <a:alpha val="34901"/>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ibre Franklin"/>
              <a:buNone/>
            </a:pPr>
            <a:r>
              <a:t/>
            </a:r>
            <a:endParaRPr b="0" i="0" sz="1800" u="none" cap="none" strike="noStrike">
              <a:solidFill>
                <a:schemeClr val="accent6"/>
              </a:solidFill>
              <a:latin typeface="Libre Franklin"/>
              <a:ea typeface="Libre Franklin"/>
              <a:cs typeface="Libre Franklin"/>
              <a:sym typeface="Libre Franklin"/>
            </a:endParaRPr>
          </a:p>
        </p:txBody>
      </p:sp>
      <p:sp>
        <p:nvSpPr>
          <p:cNvPr id="43" name="Google Shape;43;p19"/>
          <p:cNvSpPr/>
          <p:nvPr/>
        </p:nvSpPr>
        <p:spPr>
          <a:xfrm>
            <a:off x="0" y="0"/>
            <a:ext cx="9144000" cy="6191251"/>
          </a:xfrm>
          <a:prstGeom prst="rect">
            <a:avLst/>
          </a:prstGeom>
          <a:solidFill>
            <a:srgbClr val="292929"/>
          </a:solidFill>
          <a:ln>
            <a:noFill/>
          </a:ln>
          <a:effectLst>
            <a:outerShdw blurRad="38100" rotWithShape="0" dir="5400000" dist="23000">
              <a:srgbClr val="000000">
                <a:alpha val="34901"/>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ibre Franklin"/>
              <a:buNone/>
            </a:pPr>
            <a:r>
              <a:t/>
            </a:r>
            <a:endParaRPr b="0" i="0" sz="1800" u="none" cap="none" strike="noStrike">
              <a:solidFill>
                <a:schemeClr val="accent6"/>
              </a:solidFill>
              <a:latin typeface="Libre Franklin"/>
              <a:ea typeface="Libre Franklin"/>
              <a:cs typeface="Libre Franklin"/>
              <a:sym typeface="Libre Franklin"/>
            </a:endParaRPr>
          </a:p>
        </p:txBody>
      </p:sp>
      <p:sp>
        <p:nvSpPr>
          <p:cNvPr id="44" name="Google Shape;44;p19"/>
          <p:cNvSpPr txBox="1"/>
          <p:nvPr>
            <p:ph type="title"/>
          </p:nvPr>
        </p:nvSpPr>
        <p:spPr>
          <a:xfrm>
            <a:off x="347579" y="454375"/>
            <a:ext cx="8462210" cy="5456978"/>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Clr>
                <a:srgbClr val="FFFFFF"/>
              </a:buClr>
              <a:buSzPts val="3400"/>
              <a:buFont typeface="Montserrat"/>
              <a:buNone/>
              <a:defRPr>
                <a:solidFill>
                  <a:srgbClr val="FFFFFF"/>
                </a:solidFill>
              </a:defRPr>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pic>
        <p:nvPicPr>
          <p:cNvPr descr="Picture 14" id="45" name="Google Shape;45;p19"/>
          <p:cNvPicPr preferRelativeResize="0"/>
          <p:nvPr/>
        </p:nvPicPr>
        <p:blipFill rotWithShape="1">
          <a:blip r:embed="rId2">
            <a:alphaModFix/>
          </a:blip>
          <a:srcRect b="0" l="0" r="0" t="0"/>
          <a:stretch/>
        </p:blipFill>
        <p:spPr>
          <a:xfrm>
            <a:off x="0" y="6240467"/>
            <a:ext cx="9144000" cy="617533"/>
          </a:xfrm>
          <a:prstGeom prst="rect">
            <a:avLst/>
          </a:prstGeom>
          <a:noFill/>
          <a:ln>
            <a:noFill/>
          </a:ln>
        </p:spPr>
      </p:pic>
      <p:sp>
        <p:nvSpPr>
          <p:cNvPr id="46" name="Google Shape;46;p19"/>
          <p:cNvSpPr/>
          <p:nvPr/>
        </p:nvSpPr>
        <p:spPr>
          <a:xfrm>
            <a:off x="347579" y="0"/>
            <a:ext cx="8462210" cy="106832"/>
          </a:xfrm>
          <a:prstGeom prst="rect">
            <a:avLst/>
          </a:prstGeom>
          <a:solidFill>
            <a:schemeClr val="accent1"/>
          </a:solidFill>
          <a:ln cap="flat" cmpd="sng" w="9525">
            <a:solidFill>
              <a:srgbClr val="04BEBB"/>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ibre Franklin"/>
              <a:buNone/>
            </a:pPr>
            <a:r>
              <a:t/>
            </a:r>
            <a:endParaRPr b="0" i="0" sz="1800" u="none" cap="none" strike="noStrike">
              <a:solidFill>
                <a:schemeClr val="accent6"/>
              </a:solidFill>
              <a:latin typeface="Libre Franklin"/>
              <a:ea typeface="Libre Franklin"/>
              <a:cs typeface="Libre Franklin"/>
              <a:sym typeface="Libre Franklin"/>
            </a:endParaRPr>
          </a:p>
        </p:txBody>
      </p:sp>
      <p:sp>
        <p:nvSpPr>
          <p:cNvPr id="47" name="Google Shape;47;p19"/>
          <p:cNvSpPr txBox="1"/>
          <p:nvPr>
            <p:ph idx="12" type="sldNum"/>
          </p:nvPr>
        </p:nvSpPr>
        <p:spPr>
          <a:xfrm>
            <a:off x="4419600" y="6172200"/>
            <a:ext cx="21336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6"/>
              </a:buClr>
              <a:buSzPts val="1200"/>
              <a:buFont typeface="Libre Franklin"/>
              <a:buNone/>
              <a:defRPr sz="1200"/>
            </a:lvl1pPr>
            <a:lvl2pPr indent="0" lvl="1" marL="0" algn="r">
              <a:lnSpc>
                <a:spcPct val="100000"/>
              </a:lnSpc>
              <a:spcBef>
                <a:spcPts val="0"/>
              </a:spcBef>
              <a:spcAft>
                <a:spcPts val="0"/>
              </a:spcAft>
              <a:buClr>
                <a:schemeClr val="accent6"/>
              </a:buClr>
              <a:buSzPts val="1200"/>
              <a:buFont typeface="Libre Franklin"/>
              <a:buNone/>
              <a:defRPr sz="1200"/>
            </a:lvl2pPr>
            <a:lvl3pPr indent="0" lvl="2" marL="0" algn="r">
              <a:lnSpc>
                <a:spcPct val="100000"/>
              </a:lnSpc>
              <a:spcBef>
                <a:spcPts val="0"/>
              </a:spcBef>
              <a:spcAft>
                <a:spcPts val="0"/>
              </a:spcAft>
              <a:buClr>
                <a:schemeClr val="accent6"/>
              </a:buClr>
              <a:buSzPts val="1200"/>
              <a:buFont typeface="Libre Franklin"/>
              <a:buNone/>
              <a:defRPr sz="1200"/>
            </a:lvl3pPr>
            <a:lvl4pPr indent="0" lvl="3" marL="0" algn="r">
              <a:lnSpc>
                <a:spcPct val="100000"/>
              </a:lnSpc>
              <a:spcBef>
                <a:spcPts val="0"/>
              </a:spcBef>
              <a:spcAft>
                <a:spcPts val="0"/>
              </a:spcAft>
              <a:buClr>
                <a:schemeClr val="accent6"/>
              </a:buClr>
              <a:buSzPts val="1200"/>
              <a:buFont typeface="Libre Franklin"/>
              <a:buNone/>
              <a:defRPr sz="1200"/>
            </a:lvl4pPr>
            <a:lvl5pPr indent="0" lvl="4" marL="0" algn="r">
              <a:lnSpc>
                <a:spcPct val="100000"/>
              </a:lnSpc>
              <a:spcBef>
                <a:spcPts val="0"/>
              </a:spcBef>
              <a:spcAft>
                <a:spcPts val="0"/>
              </a:spcAft>
              <a:buClr>
                <a:schemeClr val="accent6"/>
              </a:buClr>
              <a:buSzPts val="1200"/>
              <a:buFont typeface="Libre Franklin"/>
              <a:buNone/>
              <a:defRPr sz="1200"/>
            </a:lvl5pPr>
            <a:lvl6pPr indent="0" lvl="5" marL="0" algn="r">
              <a:lnSpc>
                <a:spcPct val="100000"/>
              </a:lnSpc>
              <a:spcBef>
                <a:spcPts val="0"/>
              </a:spcBef>
              <a:spcAft>
                <a:spcPts val="0"/>
              </a:spcAft>
              <a:buClr>
                <a:schemeClr val="accent6"/>
              </a:buClr>
              <a:buSzPts val="1200"/>
              <a:buFont typeface="Libre Franklin"/>
              <a:buNone/>
              <a:defRPr sz="1200"/>
            </a:lvl6pPr>
            <a:lvl7pPr indent="0" lvl="6" marL="0" algn="r">
              <a:lnSpc>
                <a:spcPct val="100000"/>
              </a:lnSpc>
              <a:spcBef>
                <a:spcPts val="0"/>
              </a:spcBef>
              <a:spcAft>
                <a:spcPts val="0"/>
              </a:spcAft>
              <a:buClr>
                <a:schemeClr val="accent6"/>
              </a:buClr>
              <a:buSzPts val="1200"/>
              <a:buFont typeface="Libre Franklin"/>
              <a:buNone/>
              <a:defRPr sz="1200"/>
            </a:lvl7pPr>
            <a:lvl8pPr indent="0" lvl="7" marL="0" algn="r">
              <a:lnSpc>
                <a:spcPct val="100000"/>
              </a:lnSpc>
              <a:spcBef>
                <a:spcPts val="0"/>
              </a:spcBef>
              <a:spcAft>
                <a:spcPts val="0"/>
              </a:spcAft>
              <a:buClr>
                <a:schemeClr val="accent6"/>
              </a:buClr>
              <a:buSzPts val="1200"/>
              <a:buFont typeface="Libre Franklin"/>
              <a:buNone/>
              <a:defRPr sz="1200"/>
            </a:lvl8pPr>
            <a:lvl9pPr indent="0" lvl="8" marL="0" algn="r">
              <a:lnSpc>
                <a:spcPct val="100000"/>
              </a:lnSpc>
              <a:spcBef>
                <a:spcPts val="0"/>
              </a:spcBef>
              <a:spcAft>
                <a:spcPts val="0"/>
              </a:spcAft>
              <a:buClr>
                <a:schemeClr val="accent6"/>
              </a:buClr>
              <a:buSzPts val="1200"/>
              <a:buFont typeface="Libre Franklin"/>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p:cSld name="Blank">
    <p:spTree>
      <p:nvGrpSpPr>
        <p:cNvPr id="48" name="Shape 48"/>
        <p:cNvGrpSpPr/>
        <p:nvPr/>
      </p:nvGrpSpPr>
      <p:grpSpPr>
        <a:xfrm>
          <a:off x="0" y="0"/>
          <a:ext cx="0" cy="0"/>
          <a:chOff x="0" y="0"/>
          <a:chExt cx="0" cy="0"/>
        </a:xfrm>
      </p:grpSpPr>
      <p:sp>
        <p:nvSpPr>
          <p:cNvPr id="49" name="Google Shape;49;p20"/>
          <p:cNvSpPr txBox="1"/>
          <p:nvPr>
            <p:ph idx="12" type="sldNum"/>
          </p:nvPr>
        </p:nvSpPr>
        <p:spPr>
          <a:xfrm>
            <a:off x="4419600" y="6172200"/>
            <a:ext cx="21336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6"/>
              </a:buClr>
              <a:buSzPts val="1200"/>
              <a:buFont typeface="Libre Franklin"/>
              <a:buNone/>
              <a:defRPr sz="1200"/>
            </a:lvl1pPr>
            <a:lvl2pPr indent="0" lvl="1" marL="0" algn="r">
              <a:lnSpc>
                <a:spcPct val="100000"/>
              </a:lnSpc>
              <a:spcBef>
                <a:spcPts val="0"/>
              </a:spcBef>
              <a:spcAft>
                <a:spcPts val="0"/>
              </a:spcAft>
              <a:buClr>
                <a:schemeClr val="accent6"/>
              </a:buClr>
              <a:buSzPts val="1200"/>
              <a:buFont typeface="Libre Franklin"/>
              <a:buNone/>
              <a:defRPr sz="1200"/>
            </a:lvl2pPr>
            <a:lvl3pPr indent="0" lvl="2" marL="0" algn="r">
              <a:lnSpc>
                <a:spcPct val="100000"/>
              </a:lnSpc>
              <a:spcBef>
                <a:spcPts val="0"/>
              </a:spcBef>
              <a:spcAft>
                <a:spcPts val="0"/>
              </a:spcAft>
              <a:buClr>
                <a:schemeClr val="accent6"/>
              </a:buClr>
              <a:buSzPts val="1200"/>
              <a:buFont typeface="Libre Franklin"/>
              <a:buNone/>
              <a:defRPr sz="1200"/>
            </a:lvl3pPr>
            <a:lvl4pPr indent="0" lvl="3" marL="0" algn="r">
              <a:lnSpc>
                <a:spcPct val="100000"/>
              </a:lnSpc>
              <a:spcBef>
                <a:spcPts val="0"/>
              </a:spcBef>
              <a:spcAft>
                <a:spcPts val="0"/>
              </a:spcAft>
              <a:buClr>
                <a:schemeClr val="accent6"/>
              </a:buClr>
              <a:buSzPts val="1200"/>
              <a:buFont typeface="Libre Franklin"/>
              <a:buNone/>
              <a:defRPr sz="1200"/>
            </a:lvl4pPr>
            <a:lvl5pPr indent="0" lvl="4" marL="0" algn="r">
              <a:lnSpc>
                <a:spcPct val="100000"/>
              </a:lnSpc>
              <a:spcBef>
                <a:spcPts val="0"/>
              </a:spcBef>
              <a:spcAft>
                <a:spcPts val="0"/>
              </a:spcAft>
              <a:buClr>
                <a:schemeClr val="accent6"/>
              </a:buClr>
              <a:buSzPts val="1200"/>
              <a:buFont typeface="Libre Franklin"/>
              <a:buNone/>
              <a:defRPr sz="1200"/>
            </a:lvl5pPr>
            <a:lvl6pPr indent="0" lvl="5" marL="0" algn="r">
              <a:lnSpc>
                <a:spcPct val="100000"/>
              </a:lnSpc>
              <a:spcBef>
                <a:spcPts val="0"/>
              </a:spcBef>
              <a:spcAft>
                <a:spcPts val="0"/>
              </a:spcAft>
              <a:buClr>
                <a:schemeClr val="accent6"/>
              </a:buClr>
              <a:buSzPts val="1200"/>
              <a:buFont typeface="Libre Franklin"/>
              <a:buNone/>
              <a:defRPr sz="1200"/>
            </a:lvl6pPr>
            <a:lvl7pPr indent="0" lvl="6" marL="0" algn="r">
              <a:lnSpc>
                <a:spcPct val="100000"/>
              </a:lnSpc>
              <a:spcBef>
                <a:spcPts val="0"/>
              </a:spcBef>
              <a:spcAft>
                <a:spcPts val="0"/>
              </a:spcAft>
              <a:buClr>
                <a:schemeClr val="accent6"/>
              </a:buClr>
              <a:buSzPts val="1200"/>
              <a:buFont typeface="Libre Franklin"/>
              <a:buNone/>
              <a:defRPr sz="1200"/>
            </a:lvl7pPr>
            <a:lvl8pPr indent="0" lvl="7" marL="0" algn="r">
              <a:lnSpc>
                <a:spcPct val="100000"/>
              </a:lnSpc>
              <a:spcBef>
                <a:spcPts val="0"/>
              </a:spcBef>
              <a:spcAft>
                <a:spcPts val="0"/>
              </a:spcAft>
              <a:buClr>
                <a:schemeClr val="accent6"/>
              </a:buClr>
              <a:buSzPts val="1200"/>
              <a:buFont typeface="Libre Franklin"/>
              <a:buNone/>
              <a:defRPr sz="1200"/>
            </a:lvl8pPr>
            <a:lvl9pPr indent="0" lvl="8" marL="0" algn="r">
              <a:lnSpc>
                <a:spcPct val="100000"/>
              </a:lnSpc>
              <a:spcBef>
                <a:spcPts val="0"/>
              </a:spcBef>
              <a:spcAft>
                <a:spcPts val="0"/>
              </a:spcAft>
              <a:buClr>
                <a:schemeClr val="accent6"/>
              </a:buClr>
              <a:buSzPts val="1200"/>
              <a:buFont typeface="Libre Franklin"/>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showMasterSp="0">
  <p:cSld name="Picture with Caption">
    <p:spTree>
      <p:nvGrpSpPr>
        <p:cNvPr id="50" name="Shape 50"/>
        <p:cNvGrpSpPr/>
        <p:nvPr/>
      </p:nvGrpSpPr>
      <p:grpSpPr>
        <a:xfrm>
          <a:off x="0" y="0"/>
          <a:ext cx="0" cy="0"/>
          <a:chOff x="0" y="0"/>
          <a:chExt cx="0" cy="0"/>
        </a:xfrm>
      </p:grpSpPr>
      <p:sp>
        <p:nvSpPr>
          <p:cNvPr id="51" name="Google Shape;51;p21"/>
          <p:cNvSpPr txBox="1"/>
          <p:nvPr>
            <p:ph type="title"/>
          </p:nvPr>
        </p:nvSpPr>
        <p:spPr>
          <a:xfrm>
            <a:off x="1792288" y="4824340"/>
            <a:ext cx="5486401" cy="566739"/>
          </a:xfrm>
          <a:prstGeom prst="rect">
            <a:avLst/>
          </a:prstGeom>
          <a:noFill/>
          <a:ln>
            <a:noFill/>
          </a:ln>
        </p:spPr>
        <p:txBody>
          <a:bodyPr anchorCtr="0" anchor="ctr" bIns="0" lIns="0" spcFirstLastPara="1" rIns="0" wrap="square" tIns="0">
            <a:normAutofit/>
          </a:bodyPr>
          <a:lstStyle>
            <a:lvl1pPr lvl="0" algn="l">
              <a:lnSpc>
                <a:spcPct val="100000"/>
              </a:lnSpc>
              <a:spcBef>
                <a:spcPts val="0"/>
              </a:spcBef>
              <a:spcAft>
                <a:spcPts val="0"/>
              </a:spcAft>
              <a:buClr>
                <a:schemeClr val="accent2"/>
              </a:buClr>
              <a:buSzPts val="2000"/>
              <a:buFont typeface="Montserrat"/>
              <a:buNone/>
              <a:defRPr sz="2000"/>
            </a:lvl1pPr>
            <a:lvl2pPr lvl="1" algn="l">
              <a:lnSpc>
                <a:spcPct val="100000"/>
              </a:lnSpc>
              <a:spcBef>
                <a:spcPts val="0"/>
              </a:spcBef>
              <a:spcAft>
                <a:spcPts val="0"/>
              </a:spcAft>
              <a:buClr>
                <a:schemeClr val="accent2"/>
              </a:buClr>
              <a:buSzPts val="1800"/>
              <a:buNone/>
              <a:defRPr/>
            </a:lvl2pPr>
            <a:lvl3pPr lvl="2" algn="l">
              <a:lnSpc>
                <a:spcPct val="100000"/>
              </a:lnSpc>
              <a:spcBef>
                <a:spcPts val="0"/>
              </a:spcBef>
              <a:spcAft>
                <a:spcPts val="0"/>
              </a:spcAft>
              <a:buClr>
                <a:schemeClr val="accent2"/>
              </a:buClr>
              <a:buSzPts val="1800"/>
              <a:buNone/>
              <a:defRPr/>
            </a:lvl3pPr>
            <a:lvl4pPr lvl="3" algn="l">
              <a:lnSpc>
                <a:spcPct val="100000"/>
              </a:lnSpc>
              <a:spcBef>
                <a:spcPts val="0"/>
              </a:spcBef>
              <a:spcAft>
                <a:spcPts val="0"/>
              </a:spcAft>
              <a:buClr>
                <a:schemeClr val="accent2"/>
              </a:buClr>
              <a:buSzPts val="1800"/>
              <a:buNone/>
              <a:defRPr/>
            </a:lvl4pPr>
            <a:lvl5pPr lvl="4" algn="l">
              <a:lnSpc>
                <a:spcPct val="100000"/>
              </a:lnSpc>
              <a:spcBef>
                <a:spcPts val="0"/>
              </a:spcBef>
              <a:spcAft>
                <a:spcPts val="0"/>
              </a:spcAft>
              <a:buClr>
                <a:schemeClr val="accent2"/>
              </a:buClr>
              <a:buSzPts val="1800"/>
              <a:buNone/>
              <a:defRPr/>
            </a:lvl5pPr>
            <a:lvl6pPr lvl="5" algn="l">
              <a:lnSpc>
                <a:spcPct val="100000"/>
              </a:lnSpc>
              <a:spcBef>
                <a:spcPts val="0"/>
              </a:spcBef>
              <a:spcAft>
                <a:spcPts val="0"/>
              </a:spcAft>
              <a:buClr>
                <a:schemeClr val="accent2"/>
              </a:buClr>
              <a:buSzPts val="1800"/>
              <a:buNone/>
              <a:defRPr/>
            </a:lvl6pPr>
            <a:lvl7pPr lvl="6" algn="l">
              <a:lnSpc>
                <a:spcPct val="100000"/>
              </a:lnSpc>
              <a:spcBef>
                <a:spcPts val="0"/>
              </a:spcBef>
              <a:spcAft>
                <a:spcPts val="0"/>
              </a:spcAft>
              <a:buClr>
                <a:schemeClr val="accent2"/>
              </a:buClr>
              <a:buSzPts val="1800"/>
              <a:buNone/>
              <a:defRPr/>
            </a:lvl7pPr>
            <a:lvl8pPr lvl="7" algn="l">
              <a:lnSpc>
                <a:spcPct val="100000"/>
              </a:lnSpc>
              <a:spcBef>
                <a:spcPts val="0"/>
              </a:spcBef>
              <a:spcAft>
                <a:spcPts val="0"/>
              </a:spcAft>
              <a:buClr>
                <a:schemeClr val="accent2"/>
              </a:buClr>
              <a:buSzPts val="1800"/>
              <a:buNone/>
              <a:defRPr/>
            </a:lvl8pPr>
            <a:lvl9pPr lvl="8" algn="l">
              <a:lnSpc>
                <a:spcPct val="100000"/>
              </a:lnSpc>
              <a:spcBef>
                <a:spcPts val="0"/>
              </a:spcBef>
              <a:spcAft>
                <a:spcPts val="0"/>
              </a:spcAft>
              <a:buClr>
                <a:schemeClr val="accent2"/>
              </a:buClr>
              <a:buSzPts val="1800"/>
              <a:buNone/>
              <a:defRPr/>
            </a:lvl9pPr>
          </a:lstStyle>
          <a:p/>
        </p:txBody>
      </p:sp>
      <p:sp>
        <p:nvSpPr>
          <p:cNvPr id="52" name="Google Shape;52;p21"/>
          <p:cNvSpPr/>
          <p:nvPr>
            <p:ph idx="2" type="pic"/>
          </p:nvPr>
        </p:nvSpPr>
        <p:spPr>
          <a:xfrm>
            <a:off x="1792288" y="612775"/>
            <a:ext cx="5486401" cy="4114800"/>
          </a:xfrm>
          <a:prstGeom prst="rect">
            <a:avLst/>
          </a:prstGeom>
          <a:noFill/>
          <a:ln>
            <a:noFill/>
          </a:ln>
        </p:spPr>
        <p:txBody>
          <a:bodyPr anchorCtr="0" anchor="t" bIns="45700" lIns="91425" spcFirstLastPara="1" rIns="91425" wrap="square" tIns="45700">
            <a:noAutofit/>
          </a:bodyPr>
          <a:lstStyle>
            <a:lvl1pPr lvl="0" marR="0" rtl="0" algn="l">
              <a:lnSpc>
                <a:spcPct val="95000"/>
              </a:lnSpc>
              <a:spcBef>
                <a:spcPts val="1400"/>
              </a:spcBef>
              <a:spcAft>
                <a:spcPts val="0"/>
              </a:spcAft>
              <a:buClr>
                <a:schemeClr val="accent1"/>
              </a:buClr>
              <a:buSzPts val="1500"/>
              <a:buFont typeface="Merriweather Sans"/>
              <a:buChar char="▶"/>
              <a:defRPr b="0" i="0" sz="2500" u="none" cap="none" strike="noStrike">
                <a:solidFill>
                  <a:schemeClr val="accent6"/>
                </a:solidFill>
                <a:latin typeface="Libre Franklin"/>
                <a:ea typeface="Libre Franklin"/>
                <a:cs typeface="Libre Franklin"/>
                <a:sym typeface="Libre Franklin"/>
              </a:defRPr>
            </a:lvl1pPr>
            <a:lvl2pPr lvl="1" marR="0" rtl="0" algn="l">
              <a:lnSpc>
                <a:spcPct val="95000"/>
              </a:lnSpc>
              <a:spcBef>
                <a:spcPts val="1400"/>
              </a:spcBef>
              <a:spcAft>
                <a:spcPts val="0"/>
              </a:spcAft>
              <a:buClr>
                <a:schemeClr val="accent1"/>
              </a:buClr>
              <a:buSzPts val="2500"/>
              <a:buFont typeface="Merriweather Sans"/>
              <a:buChar char="▪"/>
              <a:defRPr b="0" i="0" sz="2500" u="none" cap="none" strike="noStrike">
                <a:solidFill>
                  <a:schemeClr val="accent6"/>
                </a:solidFill>
                <a:latin typeface="Libre Franklin"/>
                <a:ea typeface="Libre Franklin"/>
                <a:cs typeface="Libre Franklin"/>
                <a:sym typeface="Libre Franklin"/>
              </a:defRPr>
            </a:lvl2pPr>
            <a:lvl3pPr lvl="2" marR="0" rtl="0" algn="l">
              <a:lnSpc>
                <a:spcPct val="95000"/>
              </a:lnSpc>
              <a:spcBef>
                <a:spcPts val="1400"/>
              </a:spcBef>
              <a:spcAft>
                <a:spcPts val="0"/>
              </a:spcAft>
              <a:buClr>
                <a:schemeClr val="accent1"/>
              </a:buClr>
              <a:buSzPts val="2750"/>
              <a:buFont typeface="Merriweather Sans"/>
              <a:buChar char="•"/>
              <a:defRPr b="0" i="0" sz="2500" u="none" cap="none" strike="noStrike">
                <a:solidFill>
                  <a:schemeClr val="accent6"/>
                </a:solidFill>
                <a:latin typeface="Libre Franklin"/>
                <a:ea typeface="Libre Franklin"/>
                <a:cs typeface="Libre Franklin"/>
                <a:sym typeface="Libre Franklin"/>
              </a:defRPr>
            </a:lvl3pPr>
            <a:lvl4pPr lvl="3" marR="0" rtl="0" algn="l">
              <a:lnSpc>
                <a:spcPct val="95000"/>
              </a:lnSpc>
              <a:spcBef>
                <a:spcPts val="1400"/>
              </a:spcBef>
              <a:spcAft>
                <a:spcPts val="0"/>
              </a:spcAft>
              <a:buClr>
                <a:schemeClr val="accent1"/>
              </a:buClr>
              <a:buSzPts val="2500"/>
              <a:buFont typeface="Merriweather Sans"/>
              <a:buChar char="•"/>
              <a:defRPr b="0" i="0" sz="2500" u="none" cap="none" strike="noStrike">
                <a:solidFill>
                  <a:schemeClr val="accent6"/>
                </a:solidFill>
                <a:latin typeface="Libre Franklin"/>
                <a:ea typeface="Libre Franklin"/>
                <a:cs typeface="Libre Franklin"/>
                <a:sym typeface="Libre Franklin"/>
              </a:defRPr>
            </a:lvl4pPr>
            <a:lvl5pPr lvl="4" marR="0" rtl="0" algn="l">
              <a:lnSpc>
                <a:spcPct val="95000"/>
              </a:lnSpc>
              <a:spcBef>
                <a:spcPts val="1400"/>
              </a:spcBef>
              <a:spcAft>
                <a:spcPts val="0"/>
              </a:spcAft>
              <a:buClr>
                <a:schemeClr val="accent1"/>
              </a:buClr>
              <a:buSzPts val="2500"/>
              <a:buFont typeface="Merriweather Sans"/>
              <a:buChar char="▪"/>
              <a:defRPr b="0" i="0" sz="2500" u="none" cap="none" strike="noStrike">
                <a:solidFill>
                  <a:schemeClr val="accent6"/>
                </a:solidFill>
                <a:latin typeface="Libre Franklin"/>
                <a:ea typeface="Libre Franklin"/>
                <a:cs typeface="Libre Franklin"/>
                <a:sym typeface="Libre Franklin"/>
              </a:defRPr>
            </a:lvl5pPr>
            <a:lvl6pPr lvl="5" marR="0" rtl="0" algn="l">
              <a:lnSpc>
                <a:spcPct val="95000"/>
              </a:lnSpc>
              <a:spcBef>
                <a:spcPts val="1400"/>
              </a:spcBef>
              <a:spcAft>
                <a:spcPts val="0"/>
              </a:spcAft>
              <a:buClr>
                <a:schemeClr val="accent1"/>
              </a:buClr>
              <a:buSzPts val="2500"/>
              <a:buFont typeface="Merriweather Sans"/>
              <a:buChar char="•"/>
              <a:defRPr b="0" i="0" sz="2500" u="none" cap="none" strike="noStrike">
                <a:solidFill>
                  <a:schemeClr val="accent6"/>
                </a:solidFill>
                <a:latin typeface="Libre Franklin"/>
                <a:ea typeface="Libre Franklin"/>
                <a:cs typeface="Libre Franklin"/>
                <a:sym typeface="Libre Franklin"/>
              </a:defRPr>
            </a:lvl6pPr>
            <a:lvl7pPr lvl="6" marR="0" rtl="0" algn="l">
              <a:lnSpc>
                <a:spcPct val="95000"/>
              </a:lnSpc>
              <a:spcBef>
                <a:spcPts val="1400"/>
              </a:spcBef>
              <a:spcAft>
                <a:spcPts val="0"/>
              </a:spcAft>
              <a:buClr>
                <a:schemeClr val="accent1"/>
              </a:buClr>
              <a:buSzPts val="2500"/>
              <a:buFont typeface="Merriweather Sans"/>
              <a:buChar char="•"/>
              <a:defRPr b="0" i="0" sz="2500" u="none" cap="none" strike="noStrike">
                <a:solidFill>
                  <a:schemeClr val="accent6"/>
                </a:solidFill>
                <a:latin typeface="Libre Franklin"/>
                <a:ea typeface="Libre Franklin"/>
                <a:cs typeface="Libre Franklin"/>
                <a:sym typeface="Libre Franklin"/>
              </a:defRPr>
            </a:lvl7pPr>
            <a:lvl8pPr lvl="7" marR="0" rtl="0" algn="l">
              <a:lnSpc>
                <a:spcPct val="95000"/>
              </a:lnSpc>
              <a:spcBef>
                <a:spcPts val="1400"/>
              </a:spcBef>
              <a:spcAft>
                <a:spcPts val="0"/>
              </a:spcAft>
              <a:buClr>
                <a:schemeClr val="accent1"/>
              </a:buClr>
              <a:buSzPts val="2500"/>
              <a:buFont typeface="Merriweather Sans"/>
              <a:buChar char="•"/>
              <a:defRPr b="0" i="0" sz="2500" u="none" cap="none" strike="noStrike">
                <a:solidFill>
                  <a:schemeClr val="accent6"/>
                </a:solidFill>
                <a:latin typeface="Libre Franklin"/>
                <a:ea typeface="Libre Franklin"/>
                <a:cs typeface="Libre Franklin"/>
                <a:sym typeface="Libre Franklin"/>
              </a:defRPr>
            </a:lvl8pPr>
            <a:lvl9pPr lvl="8" marR="0" rtl="0" algn="l">
              <a:lnSpc>
                <a:spcPct val="95000"/>
              </a:lnSpc>
              <a:spcBef>
                <a:spcPts val="1400"/>
              </a:spcBef>
              <a:spcAft>
                <a:spcPts val="0"/>
              </a:spcAft>
              <a:buClr>
                <a:schemeClr val="accent1"/>
              </a:buClr>
              <a:buSzPts val="2500"/>
              <a:buFont typeface="Merriweather Sans"/>
              <a:buChar char="•"/>
              <a:defRPr b="0" i="0" sz="2500" u="none" cap="none" strike="noStrike">
                <a:solidFill>
                  <a:schemeClr val="accent6"/>
                </a:solidFill>
                <a:latin typeface="Libre Franklin"/>
                <a:ea typeface="Libre Franklin"/>
                <a:cs typeface="Libre Franklin"/>
                <a:sym typeface="Libre Franklin"/>
              </a:defRPr>
            </a:lvl9pPr>
          </a:lstStyle>
          <a:p/>
        </p:txBody>
      </p:sp>
      <p:sp>
        <p:nvSpPr>
          <p:cNvPr id="53" name="Google Shape;53;p21"/>
          <p:cNvSpPr txBox="1"/>
          <p:nvPr>
            <p:ph idx="1" type="body"/>
          </p:nvPr>
        </p:nvSpPr>
        <p:spPr>
          <a:xfrm>
            <a:off x="1792288" y="5484657"/>
            <a:ext cx="5486401" cy="651934"/>
          </a:xfrm>
          <a:prstGeom prst="rect">
            <a:avLst/>
          </a:prstGeom>
          <a:noFill/>
          <a:ln>
            <a:noFill/>
          </a:ln>
        </p:spPr>
        <p:txBody>
          <a:bodyPr anchorCtr="0" anchor="t" bIns="0" lIns="0" spcFirstLastPara="1" rIns="0" wrap="square" tIns="0">
            <a:normAutofit/>
          </a:bodyPr>
          <a:lstStyle>
            <a:lvl1pPr indent="-228600" lvl="0" marL="457200" algn="l">
              <a:lnSpc>
                <a:spcPct val="95000"/>
              </a:lnSpc>
              <a:spcBef>
                <a:spcPts val="1400"/>
              </a:spcBef>
              <a:spcAft>
                <a:spcPts val="0"/>
              </a:spcAft>
              <a:buClr>
                <a:schemeClr val="accent6"/>
              </a:buClr>
              <a:buSzPts val="1400"/>
              <a:buFont typeface="Libre Franklin"/>
              <a:buNone/>
              <a:defRPr sz="1400"/>
            </a:lvl1pPr>
            <a:lvl2pPr indent="-228600" lvl="1" marL="914400" algn="l">
              <a:lnSpc>
                <a:spcPct val="95000"/>
              </a:lnSpc>
              <a:spcBef>
                <a:spcPts val="1400"/>
              </a:spcBef>
              <a:spcAft>
                <a:spcPts val="0"/>
              </a:spcAft>
              <a:buClr>
                <a:schemeClr val="accent6"/>
              </a:buClr>
              <a:buSzPts val="1400"/>
              <a:buFont typeface="Libre Franklin"/>
              <a:buNone/>
              <a:defRPr sz="1400"/>
            </a:lvl2pPr>
            <a:lvl3pPr indent="-228600" lvl="2" marL="1371600" algn="l">
              <a:lnSpc>
                <a:spcPct val="95000"/>
              </a:lnSpc>
              <a:spcBef>
                <a:spcPts val="1400"/>
              </a:spcBef>
              <a:spcAft>
                <a:spcPts val="0"/>
              </a:spcAft>
              <a:buClr>
                <a:schemeClr val="accent6"/>
              </a:buClr>
              <a:buSzPts val="1400"/>
              <a:buFont typeface="Libre Franklin"/>
              <a:buNone/>
              <a:defRPr sz="1400"/>
            </a:lvl3pPr>
            <a:lvl4pPr indent="-228600" lvl="3" marL="1828800" algn="l">
              <a:lnSpc>
                <a:spcPct val="95000"/>
              </a:lnSpc>
              <a:spcBef>
                <a:spcPts val="1400"/>
              </a:spcBef>
              <a:spcAft>
                <a:spcPts val="0"/>
              </a:spcAft>
              <a:buClr>
                <a:schemeClr val="accent6"/>
              </a:buClr>
              <a:buSzPts val="1400"/>
              <a:buFont typeface="Libre Franklin"/>
              <a:buNone/>
              <a:defRPr sz="1400"/>
            </a:lvl4pPr>
            <a:lvl5pPr indent="-228600" lvl="4" marL="2286000" algn="l">
              <a:lnSpc>
                <a:spcPct val="95000"/>
              </a:lnSpc>
              <a:spcBef>
                <a:spcPts val="1400"/>
              </a:spcBef>
              <a:spcAft>
                <a:spcPts val="0"/>
              </a:spcAft>
              <a:buClr>
                <a:schemeClr val="accent6"/>
              </a:buClr>
              <a:buSzPts val="1400"/>
              <a:buFont typeface="Libre Franklin"/>
              <a:buNone/>
              <a:defRPr sz="1400"/>
            </a:lvl5pPr>
            <a:lvl6pPr indent="-342900" lvl="5" marL="2743200" algn="l">
              <a:lnSpc>
                <a:spcPct val="95000"/>
              </a:lnSpc>
              <a:spcBef>
                <a:spcPts val="1400"/>
              </a:spcBef>
              <a:spcAft>
                <a:spcPts val="0"/>
              </a:spcAft>
              <a:buSzPts val="1800"/>
              <a:buChar char="•"/>
              <a:defRPr/>
            </a:lvl6pPr>
            <a:lvl7pPr indent="-342900" lvl="6" marL="3200400" algn="l">
              <a:lnSpc>
                <a:spcPct val="95000"/>
              </a:lnSpc>
              <a:spcBef>
                <a:spcPts val="1400"/>
              </a:spcBef>
              <a:spcAft>
                <a:spcPts val="0"/>
              </a:spcAft>
              <a:buSzPts val="1800"/>
              <a:buChar char="•"/>
              <a:defRPr/>
            </a:lvl7pPr>
            <a:lvl8pPr indent="-342900" lvl="7" marL="3657600" algn="l">
              <a:lnSpc>
                <a:spcPct val="95000"/>
              </a:lnSpc>
              <a:spcBef>
                <a:spcPts val="1400"/>
              </a:spcBef>
              <a:spcAft>
                <a:spcPts val="0"/>
              </a:spcAft>
              <a:buSzPts val="1800"/>
              <a:buChar char="•"/>
              <a:defRPr/>
            </a:lvl8pPr>
            <a:lvl9pPr indent="-342900" lvl="8" marL="4114800" algn="l">
              <a:lnSpc>
                <a:spcPct val="95000"/>
              </a:lnSpc>
              <a:spcBef>
                <a:spcPts val="1400"/>
              </a:spcBef>
              <a:spcAft>
                <a:spcPts val="0"/>
              </a:spcAft>
              <a:buSzPts val="1800"/>
              <a:buChar char="•"/>
              <a:defRPr/>
            </a:lvl9pPr>
          </a:lstStyle>
          <a:p/>
        </p:txBody>
      </p:sp>
      <p:pic>
        <p:nvPicPr>
          <p:cNvPr descr="Picture 8" id="54" name="Google Shape;54;p21"/>
          <p:cNvPicPr preferRelativeResize="0"/>
          <p:nvPr/>
        </p:nvPicPr>
        <p:blipFill rotWithShape="1">
          <a:blip r:embed="rId2">
            <a:alphaModFix/>
          </a:blip>
          <a:srcRect b="0" l="0" r="0" t="0"/>
          <a:stretch/>
        </p:blipFill>
        <p:spPr>
          <a:xfrm>
            <a:off x="0" y="6240467"/>
            <a:ext cx="9144000" cy="617533"/>
          </a:xfrm>
          <a:prstGeom prst="rect">
            <a:avLst/>
          </a:prstGeom>
          <a:noFill/>
          <a:ln>
            <a:noFill/>
          </a:ln>
        </p:spPr>
      </p:pic>
      <p:sp>
        <p:nvSpPr>
          <p:cNvPr id="55" name="Google Shape;55;p21"/>
          <p:cNvSpPr/>
          <p:nvPr/>
        </p:nvSpPr>
        <p:spPr>
          <a:xfrm>
            <a:off x="347579" y="0"/>
            <a:ext cx="8462210" cy="106832"/>
          </a:xfrm>
          <a:prstGeom prst="rect">
            <a:avLst/>
          </a:prstGeom>
          <a:solidFill>
            <a:schemeClr val="accent1"/>
          </a:solidFill>
          <a:ln cap="flat" cmpd="sng" w="9525">
            <a:solidFill>
              <a:srgbClr val="04BEBB"/>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ibre Franklin"/>
              <a:buNone/>
            </a:pPr>
            <a:r>
              <a:t/>
            </a:r>
            <a:endParaRPr b="0" i="0" sz="1800" u="none" cap="none" strike="noStrike">
              <a:solidFill>
                <a:schemeClr val="accent6"/>
              </a:solidFill>
              <a:latin typeface="Libre Franklin"/>
              <a:ea typeface="Libre Franklin"/>
              <a:cs typeface="Libre Franklin"/>
              <a:sym typeface="Libre Franklin"/>
            </a:endParaRPr>
          </a:p>
        </p:txBody>
      </p:sp>
      <p:sp>
        <p:nvSpPr>
          <p:cNvPr id="56" name="Google Shape;56;p21"/>
          <p:cNvSpPr txBox="1"/>
          <p:nvPr>
            <p:ph idx="12" type="sldNum"/>
          </p:nvPr>
        </p:nvSpPr>
        <p:spPr>
          <a:xfrm>
            <a:off x="4419600" y="6172200"/>
            <a:ext cx="21336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6"/>
              </a:buClr>
              <a:buSzPts val="1200"/>
              <a:buFont typeface="Libre Franklin"/>
              <a:buNone/>
              <a:defRPr sz="1200"/>
            </a:lvl1pPr>
            <a:lvl2pPr indent="0" lvl="1" marL="0" algn="r">
              <a:lnSpc>
                <a:spcPct val="100000"/>
              </a:lnSpc>
              <a:spcBef>
                <a:spcPts val="0"/>
              </a:spcBef>
              <a:spcAft>
                <a:spcPts val="0"/>
              </a:spcAft>
              <a:buClr>
                <a:schemeClr val="accent6"/>
              </a:buClr>
              <a:buSzPts val="1200"/>
              <a:buFont typeface="Libre Franklin"/>
              <a:buNone/>
              <a:defRPr sz="1200"/>
            </a:lvl2pPr>
            <a:lvl3pPr indent="0" lvl="2" marL="0" algn="r">
              <a:lnSpc>
                <a:spcPct val="100000"/>
              </a:lnSpc>
              <a:spcBef>
                <a:spcPts val="0"/>
              </a:spcBef>
              <a:spcAft>
                <a:spcPts val="0"/>
              </a:spcAft>
              <a:buClr>
                <a:schemeClr val="accent6"/>
              </a:buClr>
              <a:buSzPts val="1200"/>
              <a:buFont typeface="Libre Franklin"/>
              <a:buNone/>
              <a:defRPr sz="1200"/>
            </a:lvl3pPr>
            <a:lvl4pPr indent="0" lvl="3" marL="0" algn="r">
              <a:lnSpc>
                <a:spcPct val="100000"/>
              </a:lnSpc>
              <a:spcBef>
                <a:spcPts val="0"/>
              </a:spcBef>
              <a:spcAft>
                <a:spcPts val="0"/>
              </a:spcAft>
              <a:buClr>
                <a:schemeClr val="accent6"/>
              </a:buClr>
              <a:buSzPts val="1200"/>
              <a:buFont typeface="Libre Franklin"/>
              <a:buNone/>
              <a:defRPr sz="1200"/>
            </a:lvl4pPr>
            <a:lvl5pPr indent="0" lvl="4" marL="0" algn="r">
              <a:lnSpc>
                <a:spcPct val="100000"/>
              </a:lnSpc>
              <a:spcBef>
                <a:spcPts val="0"/>
              </a:spcBef>
              <a:spcAft>
                <a:spcPts val="0"/>
              </a:spcAft>
              <a:buClr>
                <a:schemeClr val="accent6"/>
              </a:buClr>
              <a:buSzPts val="1200"/>
              <a:buFont typeface="Libre Franklin"/>
              <a:buNone/>
              <a:defRPr sz="1200"/>
            </a:lvl5pPr>
            <a:lvl6pPr indent="0" lvl="5" marL="0" algn="r">
              <a:lnSpc>
                <a:spcPct val="100000"/>
              </a:lnSpc>
              <a:spcBef>
                <a:spcPts val="0"/>
              </a:spcBef>
              <a:spcAft>
                <a:spcPts val="0"/>
              </a:spcAft>
              <a:buClr>
                <a:schemeClr val="accent6"/>
              </a:buClr>
              <a:buSzPts val="1200"/>
              <a:buFont typeface="Libre Franklin"/>
              <a:buNone/>
              <a:defRPr sz="1200"/>
            </a:lvl6pPr>
            <a:lvl7pPr indent="0" lvl="6" marL="0" algn="r">
              <a:lnSpc>
                <a:spcPct val="100000"/>
              </a:lnSpc>
              <a:spcBef>
                <a:spcPts val="0"/>
              </a:spcBef>
              <a:spcAft>
                <a:spcPts val="0"/>
              </a:spcAft>
              <a:buClr>
                <a:schemeClr val="accent6"/>
              </a:buClr>
              <a:buSzPts val="1200"/>
              <a:buFont typeface="Libre Franklin"/>
              <a:buNone/>
              <a:defRPr sz="1200"/>
            </a:lvl7pPr>
            <a:lvl8pPr indent="0" lvl="7" marL="0" algn="r">
              <a:lnSpc>
                <a:spcPct val="100000"/>
              </a:lnSpc>
              <a:spcBef>
                <a:spcPts val="0"/>
              </a:spcBef>
              <a:spcAft>
                <a:spcPts val="0"/>
              </a:spcAft>
              <a:buClr>
                <a:schemeClr val="accent6"/>
              </a:buClr>
              <a:buSzPts val="1200"/>
              <a:buFont typeface="Libre Franklin"/>
              <a:buNone/>
              <a:defRPr sz="1200"/>
            </a:lvl8pPr>
            <a:lvl9pPr indent="0" lvl="8" marL="0" algn="r">
              <a:lnSpc>
                <a:spcPct val="100000"/>
              </a:lnSpc>
              <a:spcBef>
                <a:spcPts val="0"/>
              </a:spcBef>
              <a:spcAft>
                <a:spcPts val="0"/>
              </a:spcAft>
              <a:buClr>
                <a:schemeClr val="accent6"/>
              </a:buClr>
              <a:buSzPts val="1200"/>
              <a:buFont typeface="Libre Franklin"/>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You Slide" showMasterSp="0">
  <p:cSld name="Thank-You Slide">
    <p:spTree>
      <p:nvGrpSpPr>
        <p:cNvPr id="57" name="Shape 57"/>
        <p:cNvGrpSpPr/>
        <p:nvPr/>
      </p:nvGrpSpPr>
      <p:grpSpPr>
        <a:xfrm>
          <a:off x="0" y="0"/>
          <a:ext cx="0" cy="0"/>
          <a:chOff x="0" y="0"/>
          <a:chExt cx="0" cy="0"/>
        </a:xfrm>
      </p:grpSpPr>
      <p:sp>
        <p:nvSpPr>
          <p:cNvPr id="58" name="Google Shape;58;p22"/>
          <p:cNvSpPr txBox="1"/>
          <p:nvPr>
            <p:ph idx="1" type="body"/>
          </p:nvPr>
        </p:nvSpPr>
        <p:spPr>
          <a:xfrm>
            <a:off x="2311400" y="3756542"/>
            <a:ext cx="4521200" cy="386154"/>
          </a:xfrm>
          <a:prstGeom prst="rect">
            <a:avLst/>
          </a:prstGeom>
          <a:noFill/>
          <a:ln>
            <a:noFill/>
          </a:ln>
        </p:spPr>
        <p:txBody>
          <a:bodyPr anchorCtr="0" anchor="ctr" bIns="0" lIns="0" spcFirstLastPara="1" rIns="0" wrap="square" tIns="0">
            <a:normAutofit/>
          </a:bodyPr>
          <a:lstStyle>
            <a:lvl1pPr indent="-228600" lvl="0" marL="457200" algn="ctr">
              <a:lnSpc>
                <a:spcPct val="95000"/>
              </a:lnSpc>
              <a:spcBef>
                <a:spcPts val="1400"/>
              </a:spcBef>
              <a:spcAft>
                <a:spcPts val="0"/>
              </a:spcAft>
              <a:buClr>
                <a:schemeClr val="accent6"/>
              </a:buClr>
              <a:buSzPts val="2400"/>
              <a:buFont typeface="Montserrat"/>
              <a:buNone/>
              <a:defRPr sz="2400">
                <a:latin typeface="Montserrat"/>
                <a:ea typeface="Montserrat"/>
                <a:cs typeface="Montserrat"/>
                <a:sym typeface="Montserrat"/>
              </a:defRPr>
            </a:lvl1pPr>
            <a:lvl2pPr indent="-381000" lvl="1" marL="914400" algn="ctr">
              <a:lnSpc>
                <a:spcPct val="95000"/>
              </a:lnSpc>
              <a:spcBef>
                <a:spcPts val="1400"/>
              </a:spcBef>
              <a:spcAft>
                <a:spcPts val="0"/>
              </a:spcAft>
              <a:buClr>
                <a:schemeClr val="accent6"/>
              </a:buClr>
              <a:buSzPts val="2400"/>
              <a:buFont typeface="Montserrat"/>
              <a:buChar char="▪"/>
              <a:defRPr sz="2400">
                <a:latin typeface="Montserrat"/>
                <a:ea typeface="Montserrat"/>
                <a:cs typeface="Montserrat"/>
                <a:sym typeface="Montserrat"/>
              </a:defRPr>
            </a:lvl2pPr>
            <a:lvl3pPr indent="-396239" lvl="2" marL="1371600" algn="ctr">
              <a:lnSpc>
                <a:spcPct val="95000"/>
              </a:lnSpc>
              <a:spcBef>
                <a:spcPts val="1400"/>
              </a:spcBef>
              <a:spcAft>
                <a:spcPts val="0"/>
              </a:spcAft>
              <a:buClr>
                <a:schemeClr val="accent6"/>
              </a:buClr>
              <a:buSzPts val="2640"/>
              <a:buFont typeface="Montserrat"/>
              <a:buChar char="•"/>
              <a:defRPr sz="2400">
                <a:latin typeface="Montserrat"/>
                <a:ea typeface="Montserrat"/>
                <a:cs typeface="Montserrat"/>
                <a:sym typeface="Montserrat"/>
              </a:defRPr>
            </a:lvl3pPr>
            <a:lvl4pPr indent="-381000" lvl="3" marL="1828800" algn="ctr">
              <a:lnSpc>
                <a:spcPct val="95000"/>
              </a:lnSpc>
              <a:spcBef>
                <a:spcPts val="1400"/>
              </a:spcBef>
              <a:spcAft>
                <a:spcPts val="0"/>
              </a:spcAft>
              <a:buClr>
                <a:schemeClr val="accent6"/>
              </a:buClr>
              <a:buSzPts val="2400"/>
              <a:buFont typeface="Montserrat"/>
              <a:buChar char="•"/>
              <a:defRPr sz="2400">
                <a:latin typeface="Montserrat"/>
                <a:ea typeface="Montserrat"/>
                <a:cs typeface="Montserrat"/>
                <a:sym typeface="Montserrat"/>
              </a:defRPr>
            </a:lvl4pPr>
            <a:lvl5pPr indent="-381000" lvl="4" marL="2286000" algn="ctr">
              <a:lnSpc>
                <a:spcPct val="95000"/>
              </a:lnSpc>
              <a:spcBef>
                <a:spcPts val="1400"/>
              </a:spcBef>
              <a:spcAft>
                <a:spcPts val="0"/>
              </a:spcAft>
              <a:buClr>
                <a:schemeClr val="accent6"/>
              </a:buClr>
              <a:buSzPts val="2400"/>
              <a:buFont typeface="Montserrat"/>
              <a:buChar char="▪"/>
              <a:defRPr sz="2400">
                <a:latin typeface="Montserrat"/>
                <a:ea typeface="Montserrat"/>
                <a:cs typeface="Montserrat"/>
                <a:sym typeface="Montserrat"/>
              </a:defRPr>
            </a:lvl5pPr>
            <a:lvl6pPr indent="-342900" lvl="5" marL="2743200" algn="l">
              <a:lnSpc>
                <a:spcPct val="95000"/>
              </a:lnSpc>
              <a:spcBef>
                <a:spcPts val="1400"/>
              </a:spcBef>
              <a:spcAft>
                <a:spcPts val="0"/>
              </a:spcAft>
              <a:buSzPts val="1800"/>
              <a:buChar char="•"/>
              <a:defRPr/>
            </a:lvl6pPr>
            <a:lvl7pPr indent="-342900" lvl="6" marL="3200400" algn="l">
              <a:lnSpc>
                <a:spcPct val="95000"/>
              </a:lnSpc>
              <a:spcBef>
                <a:spcPts val="1400"/>
              </a:spcBef>
              <a:spcAft>
                <a:spcPts val="0"/>
              </a:spcAft>
              <a:buSzPts val="1800"/>
              <a:buChar char="•"/>
              <a:defRPr/>
            </a:lvl7pPr>
            <a:lvl8pPr indent="-342900" lvl="7" marL="3657600" algn="l">
              <a:lnSpc>
                <a:spcPct val="95000"/>
              </a:lnSpc>
              <a:spcBef>
                <a:spcPts val="1400"/>
              </a:spcBef>
              <a:spcAft>
                <a:spcPts val="0"/>
              </a:spcAft>
              <a:buSzPts val="1800"/>
              <a:buChar char="•"/>
              <a:defRPr/>
            </a:lvl8pPr>
            <a:lvl9pPr indent="-342900" lvl="8" marL="4114800" algn="l">
              <a:lnSpc>
                <a:spcPct val="95000"/>
              </a:lnSpc>
              <a:spcBef>
                <a:spcPts val="1400"/>
              </a:spcBef>
              <a:spcAft>
                <a:spcPts val="0"/>
              </a:spcAft>
              <a:buSzPts val="1800"/>
              <a:buChar char="•"/>
              <a:defRPr/>
            </a:lvl9pPr>
          </a:lstStyle>
          <a:p/>
        </p:txBody>
      </p:sp>
      <p:sp>
        <p:nvSpPr>
          <p:cNvPr id="59" name="Google Shape;59;p22"/>
          <p:cNvSpPr txBox="1"/>
          <p:nvPr/>
        </p:nvSpPr>
        <p:spPr>
          <a:xfrm>
            <a:off x="2844800" y="5816389"/>
            <a:ext cx="3454400" cy="222911"/>
          </a:xfrm>
          <a:prstGeom prst="rect">
            <a:avLst/>
          </a:prstGeom>
          <a:noFill/>
          <a:ln>
            <a:noFill/>
          </a:ln>
        </p:spPr>
        <p:txBody>
          <a:bodyPr anchorCtr="0" anchor="t" bIns="0" lIns="0" spcFirstLastPara="1" rIns="0" wrap="square" tIns="0">
            <a:spAutoFit/>
          </a:bodyPr>
          <a:lstStyle/>
          <a:p>
            <a:pPr indent="0" lvl="0" marL="0" marR="0" rtl="0" algn="ctr">
              <a:lnSpc>
                <a:spcPct val="95000"/>
              </a:lnSpc>
              <a:spcBef>
                <a:spcPts val="0"/>
              </a:spcBef>
              <a:spcAft>
                <a:spcPts val="0"/>
              </a:spcAft>
              <a:buClr>
                <a:schemeClr val="accent6"/>
              </a:buClr>
              <a:buSzPts val="1600"/>
              <a:buFont typeface="Libre Franklin"/>
              <a:buNone/>
            </a:pPr>
            <a:r>
              <a:rPr b="0" i="0" lang="en-US" sz="1600" u="none" cap="none" strike="noStrike">
                <a:solidFill>
                  <a:schemeClr val="accent6"/>
                </a:solidFill>
                <a:latin typeface="Libre Franklin"/>
                <a:ea typeface="Libre Franklin"/>
                <a:cs typeface="Libre Franklin"/>
                <a:sym typeface="Libre Franklin"/>
              </a:rPr>
              <a:t>www.dimesociety.org</a:t>
            </a:r>
            <a:endParaRPr/>
          </a:p>
        </p:txBody>
      </p:sp>
      <p:pic>
        <p:nvPicPr>
          <p:cNvPr descr="Picture 2" id="60" name="Google Shape;60;p22"/>
          <p:cNvPicPr preferRelativeResize="0"/>
          <p:nvPr/>
        </p:nvPicPr>
        <p:blipFill rotWithShape="1">
          <a:blip r:embed="rId2">
            <a:alphaModFix/>
          </a:blip>
          <a:srcRect b="0" l="0" r="0" t="0"/>
          <a:stretch/>
        </p:blipFill>
        <p:spPr>
          <a:xfrm>
            <a:off x="3152727" y="688471"/>
            <a:ext cx="2838545" cy="2597269"/>
          </a:xfrm>
          <a:prstGeom prst="rect">
            <a:avLst/>
          </a:prstGeom>
          <a:noFill/>
          <a:ln>
            <a:noFill/>
          </a:ln>
        </p:spPr>
      </p:pic>
      <p:grpSp>
        <p:nvGrpSpPr>
          <p:cNvPr id="61" name="Google Shape;61;p22"/>
          <p:cNvGrpSpPr/>
          <p:nvPr/>
        </p:nvGrpSpPr>
        <p:grpSpPr>
          <a:xfrm>
            <a:off x="3922677" y="5140850"/>
            <a:ext cx="1298648" cy="558803"/>
            <a:chOff x="-1" y="-2"/>
            <a:chExt cx="1298646" cy="558802"/>
          </a:xfrm>
        </p:grpSpPr>
        <p:grpSp>
          <p:nvGrpSpPr>
            <p:cNvPr id="62" name="Google Shape;62;p22"/>
            <p:cNvGrpSpPr/>
            <p:nvPr/>
          </p:nvGrpSpPr>
          <p:grpSpPr>
            <a:xfrm>
              <a:off x="-1" y="-2"/>
              <a:ext cx="558801" cy="558802"/>
              <a:chOff x="-1" y="-1"/>
              <a:chExt cx="558800" cy="558801"/>
            </a:xfrm>
          </p:grpSpPr>
          <p:sp>
            <p:nvSpPr>
              <p:cNvPr id="63" name="Google Shape;63;p22"/>
              <p:cNvSpPr/>
              <p:nvPr/>
            </p:nvSpPr>
            <p:spPr>
              <a:xfrm>
                <a:off x="-1" y="-1"/>
                <a:ext cx="558800" cy="558801"/>
              </a:xfrm>
              <a:prstGeom prst="rect">
                <a:avLst/>
              </a:prstGeom>
              <a:solidFill>
                <a:schemeClr val="accent1"/>
              </a:solidFill>
              <a:ln cap="flat" cmpd="sng" w="9525">
                <a:solidFill>
                  <a:srgbClr val="04BEBB"/>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ibre Franklin"/>
                  <a:buNone/>
                </a:pPr>
                <a:r>
                  <a:t/>
                </a:r>
                <a:endParaRPr b="0" i="0" sz="1800" u="none" cap="none" strike="noStrike">
                  <a:solidFill>
                    <a:schemeClr val="accent6"/>
                  </a:solidFill>
                  <a:latin typeface="Libre Franklin"/>
                  <a:ea typeface="Libre Franklin"/>
                  <a:cs typeface="Libre Franklin"/>
                  <a:sym typeface="Libre Franklin"/>
                </a:endParaRPr>
              </a:p>
            </p:txBody>
          </p:sp>
          <p:pic>
            <p:nvPicPr>
              <p:cNvPr descr="Picture 10" id="64" name="Google Shape;64;p22"/>
              <p:cNvPicPr preferRelativeResize="0"/>
              <p:nvPr/>
            </p:nvPicPr>
            <p:blipFill rotWithShape="1">
              <a:blip r:embed="rId3">
                <a:alphaModFix/>
              </a:blip>
              <a:srcRect b="0" l="0" r="0" t="0"/>
              <a:stretch/>
            </p:blipFill>
            <p:spPr>
              <a:xfrm>
                <a:off x="52650" y="52651"/>
                <a:ext cx="457201" cy="457201"/>
              </a:xfrm>
              <a:prstGeom prst="rect">
                <a:avLst/>
              </a:prstGeom>
              <a:noFill/>
              <a:ln>
                <a:noFill/>
              </a:ln>
            </p:spPr>
          </p:pic>
        </p:grpSp>
        <p:grpSp>
          <p:nvGrpSpPr>
            <p:cNvPr id="65" name="Google Shape;65;p22"/>
            <p:cNvGrpSpPr/>
            <p:nvPr/>
          </p:nvGrpSpPr>
          <p:grpSpPr>
            <a:xfrm>
              <a:off x="739844" y="-2"/>
              <a:ext cx="558801" cy="558802"/>
              <a:chOff x="-1" y="-1"/>
              <a:chExt cx="558800" cy="558801"/>
            </a:xfrm>
          </p:grpSpPr>
          <p:sp>
            <p:nvSpPr>
              <p:cNvPr id="66" name="Google Shape;66;p22"/>
              <p:cNvSpPr/>
              <p:nvPr/>
            </p:nvSpPr>
            <p:spPr>
              <a:xfrm>
                <a:off x="-1" y="-1"/>
                <a:ext cx="558800" cy="558801"/>
              </a:xfrm>
              <a:prstGeom prst="rect">
                <a:avLst/>
              </a:prstGeom>
              <a:solidFill>
                <a:schemeClr val="accent1"/>
              </a:solidFill>
              <a:ln cap="flat" cmpd="sng" w="9525">
                <a:solidFill>
                  <a:srgbClr val="04BEBB"/>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ibre Franklin"/>
                  <a:buNone/>
                </a:pPr>
                <a:r>
                  <a:t/>
                </a:r>
                <a:endParaRPr b="0" i="0" sz="1800" u="none" cap="none" strike="noStrike">
                  <a:solidFill>
                    <a:schemeClr val="accent6"/>
                  </a:solidFill>
                  <a:latin typeface="Libre Franklin"/>
                  <a:ea typeface="Libre Franklin"/>
                  <a:cs typeface="Libre Franklin"/>
                  <a:sym typeface="Libre Franklin"/>
                </a:endParaRPr>
              </a:p>
            </p:txBody>
          </p:sp>
          <p:pic>
            <p:nvPicPr>
              <p:cNvPr descr="Picture 9" id="67" name="Google Shape;67;p22"/>
              <p:cNvPicPr preferRelativeResize="0"/>
              <p:nvPr/>
            </p:nvPicPr>
            <p:blipFill rotWithShape="1">
              <a:blip r:embed="rId4">
                <a:alphaModFix/>
              </a:blip>
              <a:srcRect b="0" l="0" r="0" t="0"/>
              <a:stretch/>
            </p:blipFill>
            <p:spPr>
              <a:xfrm>
                <a:off x="83682" y="83683"/>
                <a:ext cx="393193" cy="393193"/>
              </a:xfrm>
              <a:prstGeom prst="rect">
                <a:avLst/>
              </a:prstGeom>
              <a:noFill/>
              <a:ln>
                <a:noFill/>
              </a:ln>
            </p:spPr>
          </p:pic>
        </p:grpSp>
      </p:grpSp>
      <p:sp>
        <p:nvSpPr>
          <p:cNvPr id="68" name="Google Shape;68;p22"/>
          <p:cNvSpPr/>
          <p:nvPr/>
        </p:nvSpPr>
        <p:spPr>
          <a:xfrm>
            <a:off x="347579" y="0"/>
            <a:ext cx="8462210" cy="106832"/>
          </a:xfrm>
          <a:prstGeom prst="rect">
            <a:avLst/>
          </a:prstGeom>
          <a:solidFill>
            <a:schemeClr val="accent1"/>
          </a:solidFill>
          <a:ln cap="flat" cmpd="sng" w="9525">
            <a:solidFill>
              <a:srgbClr val="04BEBB"/>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ibre Franklin"/>
              <a:buNone/>
            </a:pPr>
            <a:r>
              <a:t/>
            </a:r>
            <a:endParaRPr b="0" i="0" sz="1800" u="none" cap="none" strike="noStrike">
              <a:solidFill>
                <a:schemeClr val="accent6"/>
              </a:solidFill>
              <a:latin typeface="Libre Franklin"/>
              <a:ea typeface="Libre Franklin"/>
              <a:cs typeface="Libre Franklin"/>
              <a:sym typeface="Libre Franklin"/>
            </a:endParaRPr>
          </a:p>
        </p:txBody>
      </p:sp>
      <p:sp>
        <p:nvSpPr>
          <p:cNvPr id="69" name="Google Shape;69;p22"/>
          <p:cNvSpPr/>
          <p:nvPr/>
        </p:nvSpPr>
        <p:spPr>
          <a:xfrm>
            <a:off x="0" y="6255587"/>
            <a:ext cx="9144000" cy="602413"/>
          </a:xfrm>
          <a:prstGeom prst="rect">
            <a:avLst/>
          </a:prstGeom>
          <a:solidFill>
            <a:srgbClr val="292929"/>
          </a:solidFill>
          <a:ln cap="flat" cmpd="sng" w="9525">
            <a:solidFill>
              <a:srgbClr val="292929"/>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ibre Franklin"/>
              <a:buNone/>
            </a:pPr>
            <a:r>
              <a:t/>
            </a:r>
            <a:endParaRPr b="0" i="0" sz="1800" u="none" cap="none" strike="noStrike">
              <a:solidFill>
                <a:schemeClr val="accent6"/>
              </a:solidFill>
              <a:latin typeface="Libre Franklin"/>
              <a:ea typeface="Libre Franklin"/>
              <a:cs typeface="Libre Franklin"/>
              <a:sym typeface="Libre Franklin"/>
            </a:endParaRPr>
          </a:p>
        </p:txBody>
      </p:sp>
      <p:sp>
        <p:nvSpPr>
          <p:cNvPr id="70" name="Google Shape;70;p22"/>
          <p:cNvSpPr txBox="1"/>
          <p:nvPr>
            <p:ph idx="2" type="body"/>
          </p:nvPr>
        </p:nvSpPr>
        <p:spPr>
          <a:xfrm>
            <a:off x="2311400" y="4408556"/>
            <a:ext cx="4521200" cy="386154"/>
          </a:xfrm>
          <a:prstGeom prst="rect">
            <a:avLst/>
          </a:prstGeom>
          <a:noFill/>
          <a:ln>
            <a:noFill/>
          </a:ln>
        </p:spPr>
        <p:txBody>
          <a:bodyPr anchorCtr="0" anchor="ctr" bIns="0" lIns="0" spcFirstLastPara="1" rIns="0" wrap="square" tIns="0">
            <a:normAutofit/>
          </a:bodyPr>
          <a:lstStyle>
            <a:lvl1pPr indent="-297180" lvl="0" marL="457200" algn="l">
              <a:lnSpc>
                <a:spcPct val="95000"/>
              </a:lnSpc>
              <a:spcBef>
                <a:spcPts val="1400"/>
              </a:spcBef>
              <a:spcAft>
                <a:spcPts val="0"/>
              </a:spcAft>
              <a:buSzPts val="1080"/>
              <a:buChar char="▶"/>
              <a:defRPr/>
            </a:lvl1pPr>
            <a:lvl2pPr indent="-342900" lvl="1" marL="914400" algn="l">
              <a:lnSpc>
                <a:spcPct val="95000"/>
              </a:lnSpc>
              <a:spcBef>
                <a:spcPts val="1400"/>
              </a:spcBef>
              <a:spcAft>
                <a:spcPts val="0"/>
              </a:spcAft>
              <a:buSzPts val="1800"/>
              <a:buChar char="▪"/>
              <a:defRPr/>
            </a:lvl2pPr>
            <a:lvl3pPr indent="-354330" lvl="2" marL="1371600" algn="l">
              <a:lnSpc>
                <a:spcPct val="95000"/>
              </a:lnSpc>
              <a:spcBef>
                <a:spcPts val="1400"/>
              </a:spcBef>
              <a:spcAft>
                <a:spcPts val="0"/>
              </a:spcAft>
              <a:buSzPts val="1980"/>
              <a:buChar char="•"/>
              <a:defRPr/>
            </a:lvl3pPr>
            <a:lvl4pPr indent="-342900" lvl="3" marL="1828800" algn="l">
              <a:lnSpc>
                <a:spcPct val="95000"/>
              </a:lnSpc>
              <a:spcBef>
                <a:spcPts val="1400"/>
              </a:spcBef>
              <a:spcAft>
                <a:spcPts val="0"/>
              </a:spcAft>
              <a:buSzPts val="1800"/>
              <a:buChar char="•"/>
              <a:defRPr/>
            </a:lvl4pPr>
            <a:lvl5pPr indent="-342900" lvl="4" marL="2286000" algn="l">
              <a:lnSpc>
                <a:spcPct val="95000"/>
              </a:lnSpc>
              <a:spcBef>
                <a:spcPts val="1400"/>
              </a:spcBef>
              <a:spcAft>
                <a:spcPts val="0"/>
              </a:spcAft>
              <a:buSzPts val="1800"/>
              <a:buChar char="▪"/>
              <a:defRPr/>
            </a:lvl5pPr>
            <a:lvl6pPr indent="-342900" lvl="5" marL="2743200" algn="l">
              <a:lnSpc>
                <a:spcPct val="95000"/>
              </a:lnSpc>
              <a:spcBef>
                <a:spcPts val="1400"/>
              </a:spcBef>
              <a:spcAft>
                <a:spcPts val="0"/>
              </a:spcAft>
              <a:buSzPts val="1800"/>
              <a:buChar char="•"/>
              <a:defRPr/>
            </a:lvl6pPr>
            <a:lvl7pPr indent="-342900" lvl="6" marL="3200400" algn="l">
              <a:lnSpc>
                <a:spcPct val="95000"/>
              </a:lnSpc>
              <a:spcBef>
                <a:spcPts val="1400"/>
              </a:spcBef>
              <a:spcAft>
                <a:spcPts val="0"/>
              </a:spcAft>
              <a:buSzPts val="1800"/>
              <a:buChar char="•"/>
              <a:defRPr/>
            </a:lvl7pPr>
            <a:lvl8pPr indent="-342900" lvl="7" marL="3657600" algn="l">
              <a:lnSpc>
                <a:spcPct val="95000"/>
              </a:lnSpc>
              <a:spcBef>
                <a:spcPts val="1400"/>
              </a:spcBef>
              <a:spcAft>
                <a:spcPts val="0"/>
              </a:spcAft>
              <a:buSzPts val="1800"/>
              <a:buChar char="•"/>
              <a:defRPr/>
            </a:lvl8pPr>
            <a:lvl9pPr indent="-342900" lvl="8" marL="4114800" algn="l">
              <a:lnSpc>
                <a:spcPct val="95000"/>
              </a:lnSpc>
              <a:spcBef>
                <a:spcPts val="1400"/>
              </a:spcBef>
              <a:spcAft>
                <a:spcPts val="0"/>
              </a:spcAft>
              <a:buSzPts val="1800"/>
              <a:buChar char="•"/>
              <a:defRPr/>
            </a:lvl9pPr>
          </a:lstStyle>
          <a:p/>
        </p:txBody>
      </p:sp>
      <p:sp>
        <p:nvSpPr>
          <p:cNvPr id="71" name="Google Shape;71;p22"/>
          <p:cNvSpPr txBox="1"/>
          <p:nvPr>
            <p:ph idx="12" type="sldNum"/>
          </p:nvPr>
        </p:nvSpPr>
        <p:spPr>
          <a:xfrm>
            <a:off x="4419600" y="6172200"/>
            <a:ext cx="2133600" cy="368301"/>
          </a:xfrm>
          <a:prstGeom prst="rect">
            <a:avLst/>
          </a:prstGeom>
          <a:noFill/>
          <a:ln>
            <a:noFill/>
          </a:ln>
        </p:spPr>
        <p:txBody>
          <a:bodyPr anchorCtr="0" anchor="ctr" bIns="45700" lIns="45700" spcFirstLastPara="1" rIns="45700" wrap="square" tIns="45700">
            <a:spAutoFit/>
          </a:bodyPr>
          <a:lstStyle>
            <a:lvl1pPr indent="0" lvl="0" marL="0" algn="r">
              <a:lnSpc>
                <a:spcPct val="100000"/>
              </a:lnSpc>
              <a:spcBef>
                <a:spcPts val="0"/>
              </a:spcBef>
              <a:spcAft>
                <a:spcPts val="0"/>
              </a:spcAft>
              <a:buClr>
                <a:schemeClr val="accent6"/>
              </a:buClr>
              <a:buSzPts val="1200"/>
              <a:buFont typeface="Libre Franklin"/>
              <a:buNone/>
              <a:defRPr sz="1200"/>
            </a:lvl1pPr>
            <a:lvl2pPr indent="0" lvl="1" marL="0" algn="r">
              <a:lnSpc>
                <a:spcPct val="100000"/>
              </a:lnSpc>
              <a:spcBef>
                <a:spcPts val="0"/>
              </a:spcBef>
              <a:spcAft>
                <a:spcPts val="0"/>
              </a:spcAft>
              <a:buClr>
                <a:schemeClr val="accent6"/>
              </a:buClr>
              <a:buSzPts val="1200"/>
              <a:buFont typeface="Libre Franklin"/>
              <a:buNone/>
              <a:defRPr sz="1200"/>
            </a:lvl2pPr>
            <a:lvl3pPr indent="0" lvl="2" marL="0" algn="r">
              <a:lnSpc>
                <a:spcPct val="100000"/>
              </a:lnSpc>
              <a:spcBef>
                <a:spcPts val="0"/>
              </a:spcBef>
              <a:spcAft>
                <a:spcPts val="0"/>
              </a:spcAft>
              <a:buClr>
                <a:schemeClr val="accent6"/>
              </a:buClr>
              <a:buSzPts val="1200"/>
              <a:buFont typeface="Libre Franklin"/>
              <a:buNone/>
              <a:defRPr sz="1200"/>
            </a:lvl3pPr>
            <a:lvl4pPr indent="0" lvl="3" marL="0" algn="r">
              <a:lnSpc>
                <a:spcPct val="100000"/>
              </a:lnSpc>
              <a:spcBef>
                <a:spcPts val="0"/>
              </a:spcBef>
              <a:spcAft>
                <a:spcPts val="0"/>
              </a:spcAft>
              <a:buClr>
                <a:schemeClr val="accent6"/>
              </a:buClr>
              <a:buSzPts val="1200"/>
              <a:buFont typeface="Libre Franklin"/>
              <a:buNone/>
              <a:defRPr sz="1200"/>
            </a:lvl4pPr>
            <a:lvl5pPr indent="0" lvl="4" marL="0" algn="r">
              <a:lnSpc>
                <a:spcPct val="100000"/>
              </a:lnSpc>
              <a:spcBef>
                <a:spcPts val="0"/>
              </a:spcBef>
              <a:spcAft>
                <a:spcPts val="0"/>
              </a:spcAft>
              <a:buClr>
                <a:schemeClr val="accent6"/>
              </a:buClr>
              <a:buSzPts val="1200"/>
              <a:buFont typeface="Libre Franklin"/>
              <a:buNone/>
              <a:defRPr sz="1200"/>
            </a:lvl5pPr>
            <a:lvl6pPr indent="0" lvl="5" marL="0" algn="r">
              <a:lnSpc>
                <a:spcPct val="100000"/>
              </a:lnSpc>
              <a:spcBef>
                <a:spcPts val="0"/>
              </a:spcBef>
              <a:spcAft>
                <a:spcPts val="0"/>
              </a:spcAft>
              <a:buClr>
                <a:schemeClr val="accent6"/>
              </a:buClr>
              <a:buSzPts val="1200"/>
              <a:buFont typeface="Libre Franklin"/>
              <a:buNone/>
              <a:defRPr sz="1200"/>
            </a:lvl6pPr>
            <a:lvl7pPr indent="0" lvl="6" marL="0" algn="r">
              <a:lnSpc>
                <a:spcPct val="100000"/>
              </a:lnSpc>
              <a:spcBef>
                <a:spcPts val="0"/>
              </a:spcBef>
              <a:spcAft>
                <a:spcPts val="0"/>
              </a:spcAft>
              <a:buClr>
                <a:schemeClr val="accent6"/>
              </a:buClr>
              <a:buSzPts val="1200"/>
              <a:buFont typeface="Libre Franklin"/>
              <a:buNone/>
              <a:defRPr sz="1200"/>
            </a:lvl7pPr>
            <a:lvl8pPr indent="0" lvl="7" marL="0" algn="r">
              <a:lnSpc>
                <a:spcPct val="100000"/>
              </a:lnSpc>
              <a:spcBef>
                <a:spcPts val="0"/>
              </a:spcBef>
              <a:spcAft>
                <a:spcPts val="0"/>
              </a:spcAft>
              <a:buClr>
                <a:schemeClr val="accent6"/>
              </a:buClr>
              <a:buSzPts val="1200"/>
              <a:buFont typeface="Libre Franklin"/>
              <a:buNone/>
              <a:defRPr sz="1200"/>
            </a:lvl8pPr>
            <a:lvl9pPr indent="0" lvl="8" marL="0" algn="r">
              <a:lnSpc>
                <a:spcPct val="100000"/>
              </a:lnSpc>
              <a:spcBef>
                <a:spcPts val="0"/>
              </a:spcBef>
              <a:spcAft>
                <a:spcPts val="0"/>
              </a:spcAft>
              <a:buClr>
                <a:schemeClr val="accent6"/>
              </a:buClr>
              <a:buSzPts val="1200"/>
              <a:buFont typeface="Libre Franklin"/>
              <a:buNone/>
              <a:defRPr sz="1200"/>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10" Type="http://schemas.openxmlformats.org/officeDocument/2006/relationships/theme" Target="../theme/theme2.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4"/>
          <p:cNvSpPr/>
          <p:nvPr/>
        </p:nvSpPr>
        <p:spPr>
          <a:xfrm>
            <a:off x="1" y="6244178"/>
            <a:ext cx="9144001" cy="613822"/>
          </a:xfrm>
          <a:prstGeom prst="rect">
            <a:avLst/>
          </a:prstGeom>
          <a:solidFill>
            <a:srgbClr val="FFFFFF"/>
          </a:solidFill>
          <a:ln>
            <a:noFill/>
          </a:ln>
          <a:effectLst>
            <a:outerShdw blurRad="38100" rotWithShape="0" dir="5400000" dist="23000">
              <a:srgbClr val="000000">
                <a:alpha val="34901"/>
              </a:srgbClr>
            </a:outerShdw>
          </a:effectLst>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ibre Franklin"/>
              <a:buNone/>
            </a:pPr>
            <a:r>
              <a:t/>
            </a:r>
            <a:endParaRPr b="0" i="0" sz="1800" u="none" cap="none" strike="noStrike">
              <a:solidFill>
                <a:schemeClr val="accent6"/>
              </a:solidFill>
              <a:latin typeface="Libre Franklin"/>
              <a:ea typeface="Libre Franklin"/>
              <a:cs typeface="Libre Franklin"/>
              <a:sym typeface="Libre Franklin"/>
            </a:endParaRPr>
          </a:p>
        </p:txBody>
      </p:sp>
      <p:pic>
        <p:nvPicPr>
          <p:cNvPr descr="Picture 4" id="7" name="Google Shape;7;p14"/>
          <p:cNvPicPr preferRelativeResize="0"/>
          <p:nvPr/>
        </p:nvPicPr>
        <p:blipFill rotWithShape="1">
          <a:blip r:embed="rId1">
            <a:alphaModFix/>
          </a:blip>
          <a:srcRect b="0" l="0" r="0" t="0"/>
          <a:stretch/>
        </p:blipFill>
        <p:spPr>
          <a:xfrm>
            <a:off x="0" y="6240467"/>
            <a:ext cx="9144000" cy="617533"/>
          </a:xfrm>
          <a:prstGeom prst="rect">
            <a:avLst/>
          </a:prstGeom>
          <a:noFill/>
          <a:ln>
            <a:noFill/>
          </a:ln>
        </p:spPr>
      </p:pic>
      <p:sp>
        <p:nvSpPr>
          <p:cNvPr id="8" name="Google Shape;8;p14"/>
          <p:cNvSpPr/>
          <p:nvPr/>
        </p:nvSpPr>
        <p:spPr>
          <a:xfrm>
            <a:off x="347579" y="0"/>
            <a:ext cx="8462210" cy="106832"/>
          </a:xfrm>
          <a:prstGeom prst="rect">
            <a:avLst/>
          </a:prstGeom>
          <a:solidFill>
            <a:schemeClr val="accent1"/>
          </a:solidFill>
          <a:ln cap="flat" cmpd="sng" w="9525">
            <a:solidFill>
              <a:srgbClr val="04BEBB"/>
            </a:solidFill>
            <a:prstDash val="solid"/>
            <a:round/>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Libre Franklin"/>
              <a:buNone/>
            </a:pPr>
            <a:r>
              <a:t/>
            </a:r>
            <a:endParaRPr b="0" i="0" sz="1800" u="none" cap="none" strike="noStrike">
              <a:solidFill>
                <a:schemeClr val="accent6"/>
              </a:solidFill>
              <a:latin typeface="Libre Franklin"/>
              <a:ea typeface="Libre Franklin"/>
              <a:cs typeface="Libre Franklin"/>
              <a:sym typeface="Libre Franklin"/>
            </a:endParaRPr>
          </a:p>
        </p:txBody>
      </p:sp>
      <p:sp>
        <p:nvSpPr>
          <p:cNvPr id="9" name="Google Shape;9;p14"/>
          <p:cNvSpPr txBox="1"/>
          <p:nvPr>
            <p:ph type="title"/>
          </p:nvPr>
        </p:nvSpPr>
        <p:spPr>
          <a:xfrm>
            <a:off x="347579" y="376348"/>
            <a:ext cx="8462210" cy="770469"/>
          </a:xfrm>
          <a:prstGeom prst="rect">
            <a:avLst/>
          </a:prstGeom>
          <a:noFill/>
          <a:ln>
            <a:noFill/>
          </a:ln>
        </p:spPr>
        <p:txBody>
          <a:bodyPr anchorCtr="0" anchor="ctr" bIns="0" lIns="0" spcFirstLastPara="1" rIns="0" wrap="square" tIns="0">
            <a:normAutofit/>
          </a:bodyPr>
          <a:lstStyle>
            <a:lvl1pPr lvl="0" marR="0" rtl="0" algn="l">
              <a:lnSpc>
                <a:spcPct val="100000"/>
              </a:lnSpc>
              <a:spcBef>
                <a:spcPts val="0"/>
              </a:spcBef>
              <a:spcAft>
                <a:spcPts val="0"/>
              </a:spcAft>
              <a:buClr>
                <a:schemeClr val="accent2"/>
              </a:buClr>
              <a:buSzPts val="3400"/>
              <a:buFont typeface="Montserrat"/>
              <a:buNone/>
              <a:defRPr b="1" i="0" sz="3400" u="none" cap="none" strike="noStrike">
                <a:solidFill>
                  <a:schemeClr val="accent2"/>
                </a:solidFill>
                <a:latin typeface="Montserrat"/>
                <a:ea typeface="Montserrat"/>
                <a:cs typeface="Montserrat"/>
                <a:sym typeface="Montserrat"/>
              </a:defRPr>
            </a:lvl1pPr>
            <a:lvl2pPr lvl="1" marR="0" rtl="0" algn="l">
              <a:lnSpc>
                <a:spcPct val="100000"/>
              </a:lnSpc>
              <a:spcBef>
                <a:spcPts val="0"/>
              </a:spcBef>
              <a:spcAft>
                <a:spcPts val="0"/>
              </a:spcAft>
              <a:buClr>
                <a:schemeClr val="accent2"/>
              </a:buClr>
              <a:buSzPts val="3400"/>
              <a:buFont typeface="Montserrat"/>
              <a:buNone/>
              <a:defRPr b="1" i="0" sz="3400" u="none" cap="none" strike="noStrike">
                <a:solidFill>
                  <a:schemeClr val="accent2"/>
                </a:solidFill>
                <a:latin typeface="Montserrat"/>
                <a:ea typeface="Montserrat"/>
                <a:cs typeface="Montserrat"/>
                <a:sym typeface="Montserrat"/>
              </a:defRPr>
            </a:lvl2pPr>
            <a:lvl3pPr lvl="2" marR="0" rtl="0" algn="l">
              <a:lnSpc>
                <a:spcPct val="100000"/>
              </a:lnSpc>
              <a:spcBef>
                <a:spcPts val="0"/>
              </a:spcBef>
              <a:spcAft>
                <a:spcPts val="0"/>
              </a:spcAft>
              <a:buClr>
                <a:schemeClr val="accent2"/>
              </a:buClr>
              <a:buSzPts val="3400"/>
              <a:buFont typeface="Montserrat"/>
              <a:buNone/>
              <a:defRPr b="1" i="0" sz="3400" u="none" cap="none" strike="noStrike">
                <a:solidFill>
                  <a:schemeClr val="accent2"/>
                </a:solidFill>
                <a:latin typeface="Montserrat"/>
                <a:ea typeface="Montserrat"/>
                <a:cs typeface="Montserrat"/>
                <a:sym typeface="Montserrat"/>
              </a:defRPr>
            </a:lvl3pPr>
            <a:lvl4pPr lvl="3" marR="0" rtl="0" algn="l">
              <a:lnSpc>
                <a:spcPct val="100000"/>
              </a:lnSpc>
              <a:spcBef>
                <a:spcPts val="0"/>
              </a:spcBef>
              <a:spcAft>
                <a:spcPts val="0"/>
              </a:spcAft>
              <a:buClr>
                <a:schemeClr val="accent2"/>
              </a:buClr>
              <a:buSzPts val="3400"/>
              <a:buFont typeface="Montserrat"/>
              <a:buNone/>
              <a:defRPr b="1" i="0" sz="3400" u="none" cap="none" strike="noStrike">
                <a:solidFill>
                  <a:schemeClr val="accent2"/>
                </a:solidFill>
                <a:latin typeface="Montserrat"/>
                <a:ea typeface="Montserrat"/>
                <a:cs typeface="Montserrat"/>
                <a:sym typeface="Montserrat"/>
              </a:defRPr>
            </a:lvl4pPr>
            <a:lvl5pPr lvl="4" marR="0" rtl="0" algn="l">
              <a:lnSpc>
                <a:spcPct val="100000"/>
              </a:lnSpc>
              <a:spcBef>
                <a:spcPts val="0"/>
              </a:spcBef>
              <a:spcAft>
                <a:spcPts val="0"/>
              </a:spcAft>
              <a:buClr>
                <a:schemeClr val="accent2"/>
              </a:buClr>
              <a:buSzPts val="3400"/>
              <a:buFont typeface="Montserrat"/>
              <a:buNone/>
              <a:defRPr b="1" i="0" sz="3400" u="none" cap="none" strike="noStrike">
                <a:solidFill>
                  <a:schemeClr val="accent2"/>
                </a:solidFill>
                <a:latin typeface="Montserrat"/>
                <a:ea typeface="Montserrat"/>
                <a:cs typeface="Montserrat"/>
                <a:sym typeface="Montserrat"/>
              </a:defRPr>
            </a:lvl5pPr>
            <a:lvl6pPr lvl="5" marR="0" rtl="0" algn="l">
              <a:lnSpc>
                <a:spcPct val="100000"/>
              </a:lnSpc>
              <a:spcBef>
                <a:spcPts val="0"/>
              </a:spcBef>
              <a:spcAft>
                <a:spcPts val="0"/>
              </a:spcAft>
              <a:buClr>
                <a:schemeClr val="accent2"/>
              </a:buClr>
              <a:buSzPts val="3400"/>
              <a:buFont typeface="Montserrat"/>
              <a:buNone/>
              <a:defRPr b="1" i="0" sz="3400" u="none" cap="none" strike="noStrike">
                <a:solidFill>
                  <a:schemeClr val="accent2"/>
                </a:solidFill>
                <a:latin typeface="Montserrat"/>
                <a:ea typeface="Montserrat"/>
                <a:cs typeface="Montserrat"/>
                <a:sym typeface="Montserrat"/>
              </a:defRPr>
            </a:lvl6pPr>
            <a:lvl7pPr lvl="6" marR="0" rtl="0" algn="l">
              <a:lnSpc>
                <a:spcPct val="100000"/>
              </a:lnSpc>
              <a:spcBef>
                <a:spcPts val="0"/>
              </a:spcBef>
              <a:spcAft>
                <a:spcPts val="0"/>
              </a:spcAft>
              <a:buClr>
                <a:schemeClr val="accent2"/>
              </a:buClr>
              <a:buSzPts val="3400"/>
              <a:buFont typeface="Montserrat"/>
              <a:buNone/>
              <a:defRPr b="1" i="0" sz="3400" u="none" cap="none" strike="noStrike">
                <a:solidFill>
                  <a:schemeClr val="accent2"/>
                </a:solidFill>
                <a:latin typeface="Montserrat"/>
                <a:ea typeface="Montserrat"/>
                <a:cs typeface="Montserrat"/>
                <a:sym typeface="Montserrat"/>
              </a:defRPr>
            </a:lvl7pPr>
            <a:lvl8pPr lvl="7" marR="0" rtl="0" algn="l">
              <a:lnSpc>
                <a:spcPct val="100000"/>
              </a:lnSpc>
              <a:spcBef>
                <a:spcPts val="0"/>
              </a:spcBef>
              <a:spcAft>
                <a:spcPts val="0"/>
              </a:spcAft>
              <a:buClr>
                <a:schemeClr val="accent2"/>
              </a:buClr>
              <a:buSzPts val="3400"/>
              <a:buFont typeface="Montserrat"/>
              <a:buNone/>
              <a:defRPr b="1" i="0" sz="3400" u="none" cap="none" strike="noStrike">
                <a:solidFill>
                  <a:schemeClr val="accent2"/>
                </a:solidFill>
                <a:latin typeface="Montserrat"/>
                <a:ea typeface="Montserrat"/>
                <a:cs typeface="Montserrat"/>
                <a:sym typeface="Montserrat"/>
              </a:defRPr>
            </a:lvl8pPr>
            <a:lvl9pPr lvl="8" marR="0" rtl="0" algn="l">
              <a:lnSpc>
                <a:spcPct val="100000"/>
              </a:lnSpc>
              <a:spcBef>
                <a:spcPts val="0"/>
              </a:spcBef>
              <a:spcAft>
                <a:spcPts val="0"/>
              </a:spcAft>
              <a:buClr>
                <a:schemeClr val="accent2"/>
              </a:buClr>
              <a:buSzPts val="3400"/>
              <a:buFont typeface="Montserrat"/>
              <a:buNone/>
              <a:defRPr b="1" i="0" sz="3400" u="none" cap="none" strike="noStrike">
                <a:solidFill>
                  <a:schemeClr val="accent2"/>
                </a:solidFill>
                <a:latin typeface="Montserrat"/>
                <a:ea typeface="Montserrat"/>
                <a:cs typeface="Montserrat"/>
                <a:sym typeface="Montserrat"/>
              </a:defRPr>
            </a:lvl9pPr>
          </a:lstStyle>
          <a:p/>
        </p:txBody>
      </p:sp>
      <p:sp>
        <p:nvSpPr>
          <p:cNvPr id="10" name="Google Shape;10;p14"/>
          <p:cNvSpPr txBox="1"/>
          <p:nvPr>
            <p:ph idx="1" type="body"/>
          </p:nvPr>
        </p:nvSpPr>
        <p:spPr>
          <a:xfrm>
            <a:off x="347579" y="1428738"/>
            <a:ext cx="8462210" cy="4508586"/>
          </a:xfrm>
          <a:prstGeom prst="rect">
            <a:avLst/>
          </a:prstGeom>
          <a:noFill/>
          <a:ln>
            <a:noFill/>
          </a:ln>
        </p:spPr>
        <p:txBody>
          <a:bodyPr anchorCtr="0" anchor="t" bIns="0" lIns="0" spcFirstLastPara="1" rIns="0" wrap="square" tIns="0">
            <a:normAutofit/>
          </a:bodyPr>
          <a:lstStyle>
            <a:lvl1pPr indent="-323850" lvl="0" marL="457200" marR="0" rtl="0" algn="l">
              <a:lnSpc>
                <a:spcPct val="95000"/>
              </a:lnSpc>
              <a:spcBef>
                <a:spcPts val="1400"/>
              </a:spcBef>
              <a:spcAft>
                <a:spcPts val="0"/>
              </a:spcAft>
              <a:buClr>
                <a:schemeClr val="accent1"/>
              </a:buClr>
              <a:buSzPts val="1500"/>
              <a:buFont typeface="Merriweather Sans"/>
              <a:buChar char="▶"/>
              <a:defRPr b="0" i="0" sz="2500" u="none" cap="none" strike="noStrike">
                <a:solidFill>
                  <a:schemeClr val="accent6"/>
                </a:solidFill>
                <a:latin typeface="Libre Franklin"/>
                <a:ea typeface="Libre Franklin"/>
                <a:cs typeface="Libre Franklin"/>
                <a:sym typeface="Libre Franklin"/>
              </a:defRPr>
            </a:lvl1pPr>
            <a:lvl2pPr indent="-387350" lvl="1" marL="914400" marR="0" rtl="0" algn="l">
              <a:lnSpc>
                <a:spcPct val="95000"/>
              </a:lnSpc>
              <a:spcBef>
                <a:spcPts val="1400"/>
              </a:spcBef>
              <a:spcAft>
                <a:spcPts val="0"/>
              </a:spcAft>
              <a:buClr>
                <a:schemeClr val="accent1"/>
              </a:buClr>
              <a:buSzPts val="2500"/>
              <a:buFont typeface="Merriweather Sans"/>
              <a:buChar char="▪"/>
              <a:defRPr b="0" i="0" sz="2500" u="none" cap="none" strike="noStrike">
                <a:solidFill>
                  <a:schemeClr val="accent6"/>
                </a:solidFill>
                <a:latin typeface="Libre Franklin"/>
                <a:ea typeface="Libre Franklin"/>
                <a:cs typeface="Libre Franklin"/>
                <a:sym typeface="Libre Franklin"/>
              </a:defRPr>
            </a:lvl2pPr>
            <a:lvl3pPr indent="-403225" lvl="2" marL="1371600" marR="0" rtl="0" algn="l">
              <a:lnSpc>
                <a:spcPct val="95000"/>
              </a:lnSpc>
              <a:spcBef>
                <a:spcPts val="1400"/>
              </a:spcBef>
              <a:spcAft>
                <a:spcPts val="0"/>
              </a:spcAft>
              <a:buClr>
                <a:schemeClr val="accent1"/>
              </a:buClr>
              <a:buSzPts val="2750"/>
              <a:buFont typeface="Merriweather Sans"/>
              <a:buChar char="•"/>
              <a:defRPr b="0" i="0" sz="2500" u="none" cap="none" strike="noStrike">
                <a:solidFill>
                  <a:schemeClr val="accent6"/>
                </a:solidFill>
                <a:latin typeface="Libre Franklin"/>
                <a:ea typeface="Libre Franklin"/>
                <a:cs typeface="Libre Franklin"/>
                <a:sym typeface="Libre Franklin"/>
              </a:defRPr>
            </a:lvl3pPr>
            <a:lvl4pPr indent="-387350" lvl="3" marL="1828800" marR="0" rtl="0" algn="l">
              <a:lnSpc>
                <a:spcPct val="95000"/>
              </a:lnSpc>
              <a:spcBef>
                <a:spcPts val="1400"/>
              </a:spcBef>
              <a:spcAft>
                <a:spcPts val="0"/>
              </a:spcAft>
              <a:buClr>
                <a:schemeClr val="accent1"/>
              </a:buClr>
              <a:buSzPts val="2500"/>
              <a:buFont typeface="Merriweather Sans"/>
              <a:buChar char="•"/>
              <a:defRPr b="0" i="0" sz="2500" u="none" cap="none" strike="noStrike">
                <a:solidFill>
                  <a:schemeClr val="accent6"/>
                </a:solidFill>
                <a:latin typeface="Libre Franklin"/>
                <a:ea typeface="Libre Franklin"/>
                <a:cs typeface="Libre Franklin"/>
                <a:sym typeface="Libre Franklin"/>
              </a:defRPr>
            </a:lvl4pPr>
            <a:lvl5pPr indent="-387350" lvl="4" marL="2286000" marR="0" rtl="0" algn="l">
              <a:lnSpc>
                <a:spcPct val="95000"/>
              </a:lnSpc>
              <a:spcBef>
                <a:spcPts val="1400"/>
              </a:spcBef>
              <a:spcAft>
                <a:spcPts val="0"/>
              </a:spcAft>
              <a:buClr>
                <a:schemeClr val="accent1"/>
              </a:buClr>
              <a:buSzPts val="2500"/>
              <a:buFont typeface="Merriweather Sans"/>
              <a:buChar char="▪"/>
              <a:defRPr b="0" i="0" sz="2500" u="none" cap="none" strike="noStrike">
                <a:solidFill>
                  <a:schemeClr val="accent6"/>
                </a:solidFill>
                <a:latin typeface="Libre Franklin"/>
                <a:ea typeface="Libre Franklin"/>
                <a:cs typeface="Libre Franklin"/>
                <a:sym typeface="Libre Franklin"/>
              </a:defRPr>
            </a:lvl5pPr>
            <a:lvl6pPr indent="-387350" lvl="5" marL="2743200" marR="0" rtl="0" algn="l">
              <a:lnSpc>
                <a:spcPct val="95000"/>
              </a:lnSpc>
              <a:spcBef>
                <a:spcPts val="1400"/>
              </a:spcBef>
              <a:spcAft>
                <a:spcPts val="0"/>
              </a:spcAft>
              <a:buClr>
                <a:schemeClr val="accent1"/>
              </a:buClr>
              <a:buSzPts val="2500"/>
              <a:buFont typeface="Merriweather Sans"/>
              <a:buChar char="•"/>
              <a:defRPr b="0" i="0" sz="2500" u="none" cap="none" strike="noStrike">
                <a:solidFill>
                  <a:schemeClr val="accent6"/>
                </a:solidFill>
                <a:latin typeface="Libre Franklin"/>
                <a:ea typeface="Libre Franklin"/>
                <a:cs typeface="Libre Franklin"/>
                <a:sym typeface="Libre Franklin"/>
              </a:defRPr>
            </a:lvl6pPr>
            <a:lvl7pPr indent="-387350" lvl="6" marL="3200400" marR="0" rtl="0" algn="l">
              <a:lnSpc>
                <a:spcPct val="95000"/>
              </a:lnSpc>
              <a:spcBef>
                <a:spcPts val="1400"/>
              </a:spcBef>
              <a:spcAft>
                <a:spcPts val="0"/>
              </a:spcAft>
              <a:buClr>
                <a:schemeClr val="accent1"/>
              </a:buClr>
              <a:buSzPts val="2500"/>
              <a:buFont typeface="Merriweather Sans"/>
              <a:buChar char="•"/>
              <a:defRPr b="0" i="0" sz="2500" u="none" cap="none" strike="noStrike">
                <a:solidFill>
                  <a:schemeClr val="accent6"/>
                </a:solidFill>
                <a:latin typeface="Libre Franklin"/>
                <a:ea typeface="Libre Franklin"/>
                <a:cs typeface="Libre Franklin"/>
                <a:sym typeface="Libre Franklin"/>
              </a:defRPr>
            </a:lvl7pPr>
            <a:lvl8pPr indent="-387350" lvl="7" marL="3657600" marR="0" rtl="0" algn="l">
              <a:lnSpc>
                <a:spcPct val="95000"/>
              </a:lnSpc>
              <a:spcBef>
                <a:spcPts val="1400"/>
              </a:spcBef>
              <a:spcAft>
                <a:spcPts val="0"/>
              </a:spcAft>
              <a:buClr>
                <a:schemeClr val="accent1"/>
              </a:buClr>
              <a:buSzPts val="2500"/>
              <a:buFont typeface="Merriweather Sans"/>
              <a:buChar char="•"/>
              <a:defRPr b="0" i="0" sz="2500" u="none" cap="none" strike="noStrike">
                <a:solidFill>
                  <a:schemeClr val="accent6"/>
                </a:solidFill>
                <a:latin typeface="Libre Franklin"/>
                <a:ea typeface="Libre Franklin"/>
                <a:cs typeface="Libre Franklin"/>
                <a:sym typeface="Libre Franklin"/>
              </a:defRPr>
            </a:lvl8pPr>
            <a:lvl9pPr indent="-387350" lvl="8" marL="4114800" marR="0" rtl="0" algn="l">
              <a:lnSpc>
                <a:spcPct val="95000"/>
              </a:lnSpc>
              <a:spcBef>
                <a:spcPts val="1400"/>
              </a:spcBef>
              <a:spcAft>
                <a:spcPts val="0"/>
              </a:spcAft>
              <a:buClr>
                <a:schemeClr val="accent1"/>
              </a:buClr>
              <a:buSzPts val="2500"/>
              <a:buFont typeface="Merriweather Sans"/>
              <a:buChar char="•"/>
              <a:defRPr b="0" i="0" sz="2500" u="none" cap="none" strike="noStrike">
                <a:solidFill>
                  <a:schemeClr val="accent6"/>
                </a:solidFill>
                <a:latin typeface="Libre Franklin"/>
                <a:ea typeface="Libre Franklin"/>
                <a:cs typeface="Libre Franklin"/>
                <a:sym typeface="Libre Franklin"/>
              </a:defRPr>
            </a:lvl9pPr>
          </a:lstStyle>
          <a:p/>
        </p:txBody>
      </p:sp>
      <p:sp>
        <p:nvSpPr>
          <p:cNvPr id="11" name="Google Shape;11;p14"/>
          <p:cNvSpPr txBox="1"/>
          <p:nvPr>
            <p:ph idx="12" type="sldNum"/>
          </p:nvPr>
        </p:nvSpPr>
        <p:spPr>
          <a:xfrm>
            <a:off x="4419600" y="6172200"/>
            <a:ext cx="2133600" cy="3683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chemeClr val="accent6"/>
              </a:buClr>
              <a:buSzPts val="1200"/>
              <a:buFont typeface="Libre Franklin"/>
              <a:buNone/>
              <a:defRPr b="0" i="0" sz="1200" u="none" cap="none" strike="noStrike">
                <a:solidFill>
                  <a:schemeClr val="accent6"/>
                </a:solidFill>
                <a:latin typeface="Libre Franklin"/>
                <a:ea typeface="Libre Franklin"/>
                <a:cs typeface="Libre Franklin"/>
                <a:sym typeface="Libre Franklin"/>
              </a:defRPr>
            </a:lvl1pPr>
            <a:lvl2pPr indent="0" lvl="1" marL="0" marR="0" rtl="0" algn="r">
              <a:lnSpc>
                <a:spcPct val="100000"/>
              </a:lnSpc>
              <a:spcBef>
                <a:spcPts val="0"/>
              </a:spcBef>
              <a:spcAft>
                <a:spcPts val="0"/>
              </a:spcAft>
              <a:buClr>
                <a:schemeClr val="accent6"/>
              </a:buClr>
              <a:buSzPts val="1200"/>
              <a:buFont typeface="Libre Franklin"/>
              <a:buNone/>
              <a:defRPr b="0" i="0" sz="1200" u="none" cap="none" strike="noStrike">
                <a:solidFill>
                  <a:schemeClr val="accent6"/>
                </a:solidFill>
                <a:latin typeface="Libre Franklin"/>
                <a:ea typeface="Libre Franklin"/>
                <a:cs typeface="Libre Franklin"/>
                <a:sym typeface="Libre Franklin"/>
              </a:defRPr>
            </a:lvl2pPr>
            <a:lvl3pPr indent="0" lvl="2" marL="0" marR="0" rtl="0" algn="r">
              <a:lnSpc>
                <a:spcPct val="100000"/>
              </a:lnSpc>
              <a:spcBef>
                <a:spcPts val="0"/>
              </a:spcBef>
              <a:spcAft>
                <a:spcPts val="0"/>
              </a:spcAft>
              <a:buClr>
                <a:schemeClr val="accent6"/>
              </a:buClr>
              <a:buSzPts val="1200"/>
              <a:buFont typeface="Libre Franklin"/>
              <a:buNone/>
              <a:defRPr b="0" i="0" sz="1200" u="none" cap="none" strike="noStrike">
                <a:solidFill>
                  <a:schemeClr val="accent6"/>
                </a:solidFill>
                <a:latin typeface="Libre Franklin"/>
                <a:ea typeface="Libre Franklin"/>
                <a:cs typeface="Libre Franklin"/>
                <a:sym typeface="Libre Franklin"/>
              </a:defRPr>
            </a:lvl3pPr>
            <a:lvl4pPr indent="0" lvl="3" marL="0" marR="0" rtl="0" algn="r">
              <a:lnSpc>
                <a:spcPct val="100000"/>
              </a:lnSpc>
              <a:spcBef>
                <a:spcPts val="0"/>
              </a:spcBef>
              <a:spcAft>
                <a:spcPts val="0"/>
              </a:spcAft>
              <a:buClr>
                <a:schemeClr val="accent6"/>
              </a:buClr>
              <a:buSzPts val="1200"/>
              <a:buFont typeface="Libre Franklin"/>
              <a:buNone/>
              <a:defRPr b="0" i="0" sz="1200" u="none" cap="none" strike="noStrike">
                <a:solidFill>
                  <a:schemeClr val="accent6"/>
                </a:solidFill>
                <a:latin typeface="Libre Franklin"/>
                <a:ea typeface="Libre Franklin"/>
                <a:cs typeface="Libre Franklin"/>
                <a:sym typeface="Libre Franklin"/>
              </a:defRPr>
            </a:lvl4pPr>
            <a:lvl5pPr indent="0" lvl="4" marL="0" marR="0" rtl="0" algn="r">
              <a:lnSpc>
                <a:spcPct val="100000"/>
              </a:lnSpc>
              <a:spcBef>
                <a:spcPts val="0"/>
              </a:spcBef>
              <a:spcAft>
                <a:spcPts val="0"/>
              </a:spcAft>
              <a:buClr>
                <a:schemeClr val="accent6"/>
              </a:buClr>
              <a:buSzPts val="1200"/>
              <a:buFont typeface="Libre Franklin"/>
              <a:buNone/>
              <a:defRPr b="0" i="0" sz="1200" u="none" cap="none" strike="noStrike">
                <a:solidFill>
                  <a:schemeClr val="accent6"/>
                </a:solidFill>
                <a:latin typeface="Libre Franklin"/>
                <a:ea typeface="Libre Franklin"/>
                <a:cs typeface="Libre Franklin"/>
                <a:sym typeface="Libre Franklin"/>
              </a:defRPr>
            </a:lvl5pPr>
            <a:lvl6pPr indent="0" lvl="5" marL="0" marR="0" rtl="0" algn="r">
              <a:lnSpc>
                <a:spcPct val="100000"/>
              </a:lnSpc>
              <a:spcBef>
                <a:spcPts val="0"/>
              </a:spcBef>
              <a:spcAft>
                <a:spcPts val="0"/>
              </a:spcAft>
              <a:buClr>
                <a:schemeClr val="accent6"/>
              </a:buClr>
              <a:buSzPts val="1200"/>
              <a:buFont typeface="Libre Franklin"/>
              <a:buNone/>
              <a:defRPr b="0" i="0" sz="1200" u="none" cap="none" strike="noStrike">
                <a:solidFill>
                  <a:schemeClr val="accent6"/>
                </a:solidFill>
                <a:latin typeface="Libre Franklin"/>
                <a:ea typeface="Libre Franklin"/>
                <a:cs typeface="Libre Franklin"/>
                <a:sym typeface="Libre Franklin"/>
              </a:defRPr>
            </a:lvl6pPr>
            <a:lvl7pPr indent="0" lvl="6" marL="0" marR="0" rtl="0" algn="r">
              <a:lnSpc>
                <a:spcPct val="100000"/>
              </a:lnSpc>
              <a:spcBef>
                <a:spcPts val="0"/>
              </a:spcBef>
              <a:spcAft>
                <a:spcPts val="0"/>
              </a:spcAft>
              <a:buClr>
                <a:schemeClr val="accent6"/>
              </a:buClr>
              <a:buSzPts val="1200"/>
              <a:buFont typeface="Libre Franklin"/>
              <a:buNone/>
              <a:defRPr b="0" i="0" sz="1200" u="none" cap="none" strike="noStrike">
                <a:solidFill>
                  <a:schemeClr val="accent6"/>
                </a:solidFill>
                <a:latin typeface="Libre Franklin"/>
                <a:ea typeface="Libre Franklin"/>
                <a:cs typeface="Libre Franklin"/>
                <a:sym typeface="Libre Franklin"/>
              </a:defRPr>
            </a:lvl7pPr>
            <a:lvl8pPr indent="0" lvl="7" marL="0" marR="0" rtl="0" algn="r">
              <a:lnSpc>
                <a:spcPct val="100000"/>
              </a:lnSpc>
              <a:spcBef>
                <a:spcPts val="0"/>
              </a:spcBef>
              <a:spcAft>
                <a:spcPts val="0"/>
              </a:spcAft>
              <a:buClr>
                <a:schemeClr val="accent6"/>
              </a:buClr>
              <a:buSzPts val="1200"/>
              <a:buFont typeface="Libre Franklin"/>
              <a:buNone/>
              <a:defRPr b="0" i="0" sz="1200" u="none" cap="none" strike="noStrike">
                <a:solidFill>
                  <a:schemeClr val="accent6"/>
                </a:solidFill>
                <a:latin typeface="Libre Franklin"/>
                <a:ea typeface="Libre Franklin"/>
                <a:cs typeface="Libre Franklin"/>
                <a:sym typeface="Libre Franklin"/>
              </a:defRPr>
            </a:lvl8pPr>
            <a:lvl9pPr indent="0" lvl="8" marL="0" marR="0" rtl="0" algn="r">
              <a:lnSpc>
                <a:spcPct val="100000"/>
              </a:lnSpc>
              <a:spcBef>
                <a:spcPts val="0"/>
              </a:spcBef>
              <a:spcAft>
                <a:spcPts val="0"/>
              </a:spcAft>
              <a:buClr>
                <a:schemeClr val="accent6"/>
              </a:buClr>
              <a:buSzPts val="1200"/>
              <a:buFont typeface="Libre Franklin"/>
              <a:buNone/>
              <a:defRPr b="0" i="0" sz="1200" u="none" cap="none" strike="noStrike">
                <a:solidFill>
                  <a:schemeClr val="accent6"/>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
          <p:cNvSpPr txBox="1"/>
          <p:nvPr>
            <p:ph type="title"/>
          </p:nvPr>
        </p:nvSpPr>
        <p:spPr>
          <a:xfrm>
            <a:off x="334211" y="231499"/>
            <a:ext cx="8462210" cy="770469"/>
          </a:xfrm>
          <a:prstGeom prst="rect">
            <a:avLst/>
          </a:prstGeom>
          <a:noFill/>
          <a:ln>
            <a:noFill/>
          </a:ln>
        </p:spPr>
        <p:txBody>
          <a:bodyPr anchorCtr="0" anchor="ctr" bIns="0" lIns="0" spcFirstLastPara="1" rIns="0" wrap="square" tIns="0">
            <a:normAutofit/>
          </a:bodyPr>
          <a:lstStyle/>
          <a:p>
            <a:pPr indent="0" lvl="0" marL="0" rtl="0" algn="l">
              <a:lnSpc>
                <a:spcPct val="100000"/>
              </a:lnSpc>
              <a:spcBef>
                <a:spcPts val="0"/>
              </a:spcBef>
              <a:spcAft>
                <a:spcPts val="0"/>
              </a:spcAft>
              <a:buClr>
                <a:schemeClr val="accent2"/>
              </a:buClr>
              <a:buSzPts val="3400"/>
              <a:buFont typeface="Montserrat"/>
              <a:buNone/>
            </a:pPr>
            <a:r>
              <a:rPr lang="en-US"/>
              <a:t>DiMe Virtual Journal Club</a:t>
            </a:r>
            <a:endParaRPr/>
          </a:p>
        </p:txBody>
      </p:sp>
      <p:sp>
        <p:nvSpPr>
          <p:cNvPr id="77" name="Google Shape;77;p1"/>
          <p:cNvSpPr txBox="1"/>
          <p:nvPr>
            <p:ph idx="1" type="body"/>
          </p:nvPr>
        </p:nvSpPr>
        <p:spPr>
          <a:xfrm>
            <a:off x="334211" y="1790027"/>
            <a:ext cx="8462210" cy="468351"/>
          </a:xfrm>
          <a:prstGeom prst="rect">
            <a:avLst/>
          </a:prstGeom>
          <a:noFill/>
          <a:ln>
            <a:noFill/>
          </a:ln>
        </p:spPr>
        <p:txBody>
          <a:bodyPr anchorCtr="0" anchor="t" bIns="0" lIns="0" spcFirstLastPara="1" rIns="0" wrap="square" tIns="0">
            <a:normAutofit/>
          </a:bodyPr>
          <a:lstStyle/>
          <a:p>
            <a:pPr indent="0" lvl="0" marL="0" rtl="0" algn="l">
              <a:lnSpc>
                <a:spcPct val="95000"/>
              </a:lnSpc>
              <a:spcBef>
                <a:spcPts val="0"/>
              </a:spcBef>
              <a:spcAft>
                <a:spcPts val="0"/>
              </a:spcAft>
              <a:buSzPts val="1500"/>
              <a:buNone/>
            </a:pPr>
            <a:r>
              <a:rPr lang="en-US"/>
              <a:t>Digital Medicine Standards 101 </a:t>
            </a:r>
            <a:endParaRPr/>
          </a:p>
        </p:txBody>
      </p:sp>
      <p:sp>
        <p:nvSpPr>
          <p:cNvPr id="78" name="Google Shape;78;p1"/>
          <p:cNvSpPr txBox="1"/>
          <p:nvPr/>
        </p:nvSpPr>
        <p:spPr>
          <a:xfrm>
            <a:off x="274631" y="908968"/>
            <a:ext cx="7209381" cy="770469"/>
          </a:xfrm>
          <a:prstGeom prst="rect">
            <a:avLst/>
          </a:prstGeom>
          <a:noFill/>
          <a:ln>
            <a:noFill/>
          </a:ln>
        </p:spPr>
        <p:txBody>
          <a:bodyPr anchorCtr="0" anchor="ctr" bIns="0" lIns="0" spcFirstLastPara="1" rIns="0" wrap="square" tIns="0">
            <a:normAutofit/>
          </a:bodyPr>
          <a:lstStyle/>
          <a:p>
            <a:pPr indent="0" lvl="0" marL="0" marR="0" rtl="0" algn="l">
              <a:lnSpc>
                <a:spcPct val="100000"/>
              </a:lnSpc>
              <a:spcBef>
                <a:spcPts val="0"/>
              </a:spcBef>
              <a:spcAft>
                <a:spcPts val="0"/>
              </a:spcAft>
              <a:buClr>
                <a:schemeClr val="dk2"/>
              </a:buClr>
              <a:buSzPts val="3145"/>
              <a:buFont typeface="Montserrat"/>
              <a:buNone/>
            </a:pPr>
            <a:r>
              <a:rPr b="1" i="0" lang="en-US" sz="3145" u="none" cap="none" strike="noStrike">
                <a:solidFill>
                  <a:schemeClr val="dk2"/>
                </a:solidFill>
                <a:latin typeface="Montserrat"/>
                <a:ea typeface="Montserrat"/>
                <a:cs typeface="Montserrat"/>
                <a:sym typeface="Montserrat"/>
              </a:rPr>
              <a:t>Tuesday, November 12</a:t>
            </a:r>
            <a:r>
              <a:rPr b="1" baseline="30000" i="0" lang="en-US" sz="3145" u="none" cap="none" strike="noStrike">
                <a:solidFill>
                  <a:schemeClr val="dk2"/>
                </a:solidFill>
                <a:latin typeface="Montserrat"/>
                <a:ea typeface="Montserrat"/>
                <a:cs typeface="Montserrat"/>
                <a:sym typeface="Montserrat"/>
              </a:rPr>
              <a:t>th</a:t>
            </a:r>
            <a:r>
              <a:rPr b="1" i="0" lang="en-US" sz="3145" u="none" cap="none" strike="noStrike">
                <a:solidFill>
                  <a:schemeClr val="dk2"/>
                </a:solidFill>
                <a:latin typeface="Montserrat"/>
                <a:ea typeface="Montserrat"/>
                <a:cs typeface="Montserrat"/>
                <a:sym typeface="Montserrat"/>
              </a:rPr>
              <a:t> at 9amPT/12pmET</a:t>
            </a:r>
            <a:endParaRPr/>
          </a:p>
        </p:txBody>
      </p:sp>
      <p:pic>
        <p:nvPicPr>
          <p:cNvPr id="79" name="Google Shape;79;p1"/>
          <p:cNvPicPr preferRelativeResize="0"/>
          <p:nvPr/>
        </p:nvPicPr>
        <p:blipFill rotWithShape="1">
          <a:blip r:embed="rId3">
            <a:alphaModFix/>
          </a:blip>
          <a:srcRect b="0" l="0" r="0" t="0"/>
          <a:stretch/>
        </p:blipFill>
        <p:spPr>
          <a:xfrm>
            <a:off x="199841" y="2351330"/>
            <a:ext cx="2849095" cy="3612826"/>
          </a:xfrm>
          <a:prstGeom prst="rect">
            <a:avLst/>
          </a:prstGeom>
          <a:noFill/>
          <a:ln>
            <a:noFill/>
          </a:ln>
        </p:spPr>
      </p:pic>
      <p:sp>
        <p:nvSpPr>
          <p:cNvPr id="80" name="Google Shape;80;p1"/>
          <p:cNvSpPr txBox="1"/>
          <p:nvPr/>
        </p:nvSpPr>
        <p:spPr>
          <a:xfrm>
            <a:off x="3472496" y="2523991"/>
            <a:ext cx="1774169" cy="584773"/>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accent6"/>
              </a:buClr>
              <a:buSzPts val="1800"/>
              <a:buFont typeface="Libre Franklin"/>
              <a:buNone/>
            </a:pPr>
            <a:r>
              <a:rPr b="0" i="0" lang="en-US" sz="1800" u="none" cap="none" strike="noStrike">
                <a:solidFill>
                  <a:schemeClr val="accent6"/>
                </a:solidFill>
                <a:latin typeface="Libre Franklin"/>
                <a:ea typeface="Libre Franklin"/>
                <a:cs typeface="Libre Franklin"/>
                <a:sym typeface="Libre Franklin"/>
              </a:rPr>
              <a:t>Christine Manta</a:t>
            </a:r>
            <a:endParaRPr/>
          </a:p>
          <a:p>
            <a:pPr indent="0" lvl="0" marL="0" marR="0" rtl="0" algn="l">
              <a:lnSpc>
                <a:spcPct val="100000"/>
              </a:lnSpc>
              <a:spcBef>
                <a:spcPts val="0"/>
              </a:spcBef>
              <a:spcAft>
                <a:spcPts val="0"/>
              </a:spcAft>
              <a:buClr>
                <a:schemeClr val="accent6"/>
              </a:buClr>
              <a:buSzPts val="1400"/>
              <a:buFont typeface="Libre Franklin"/>
              <a:buNone/>
            </a:pPr>
            <a:r>
              <a:rPr b="0" i="0" lang="en-US" sz="1400" u="none" cap="none" strike="noStrike">
                <a:solidFill>
                  <a:schemeClr val="accent6"/>
                </a:solidFill>
                <a:latin typeface="Libre Franklin"/>
                <a:ea typeface="Libre Franklin"/>
                <a:cs typeface="Libre Franklin"/>
                <a:sym typeface="Libre Franklin"/>
              </a:rPr>
              <a:t>DiMe, Elektra Labs</a:t>
            </a:r>
            <a:endParaRPr b="0" i="0" sz="1400" u="none" cap="none" strike="noStrike">
              <a:solidFill>
                <a:schemeClr val="accent6"/>
              </a:solidFill>
              <a:latin typeface="Libre Franklin"/>
              <a:ea typeface="Libre Franklin"/>
              <a:cs typeface="Libre Franklin"/>
              <a:sym typeface="Libre Franklin"/>
            </a:endParaRPr>
          </a:p>
        </p:txBody>
      </p:sp>
      <p:sp>
        <p:nvSpPr>
          <p:cNvPr id="81" name="Google Shape;81;p1"/>
          <p:cNvSpPr txBox="1"/>
          <p:nvPr/>
        </p:nvSpPr>
        <p:spPr>
          <a:xfrm>
            <a:off x="3476515" y="3708936"/>
            <a:ext cx="1445191" cy="584773"/>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accent6"/>
              </a:buClr>
              <a:buSzPts val="1800"/>
              <a:buFont typeface="Libre Franklin"/>
              <a:buNone/>
            </a:pPr>
            <a:r>
              <a:rPr b="0" i="0" lang="en-US" sz="1800" u="none" cap="none" strike="noStrike">
                <a:solidFill>
                  <a:schemeClr val="accent6"/>
                </a:solidFill>
                <a:latin typeface="Libre Franklin"/>
                <a:ea typeface="Libre Franklin"/>
                <a:cs typeface="Libre Franklin"/>
                <a:sym typeface="Libre Franklin"/>
              </a:rPr>
              <a:t>Dan Gottlieb</a:t>
            </a:r>
            <a:endParaRPr b="0" i="0" sz="1800" u="none" cap="none" strike="noStrike">
              <a:solidFill>
                <a:schemeClr val="accent6"/>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accent6"/>
              </a:buClr>
              <a:buSzPts val="1400"/>
              <a:buFont typeface="Libre Franklin"/>
              <a:buNone/>
            </a:pPr>
            <a:r>
              <a:rPr b="0" i="0" lang="en-US" sz="1400" u="none" cap="none" strike="noStrike">
                <a:solidFill>
                  <a:schemeClr val="accent6"/>
                </a:solidFill>
                <a:latin typeface="Libre Franklin"/>
                <a:ea typeface="Libre Franklin"/>
                <a:cs typeface="Libre Franklin"/>
                <a:sym typeface="Libre Franklin"/>
              </a:rPr>
              <a:t>SMART on FHIR</a:t>
            </a:r>
            <a:endParaRPr b="0" i="0" sz="1400" u="none" cap="none" strike="noStrike">
              <a:solidFill>
                <a:schemeClr val="accent6"/>
              </a:solidFill>
              <a:latin typeface="Libre Franklin"/>
              <a:ea typeface="Libre Franklin"/>
              <a:cs typeface="Libre Franklin"/>
              <a:sym typeface="Libre Franklin"/>
            </a:endParaRPr>
          </a:p>
        </p:txBody>
      </p:sp>
      <p:sp>
        <p:nvSpPr>
          <p:cNvPr id="82" name="Google Shape;82;p1"/>
          <p:cNvSpPr txBox="1"/>
          <p:nvPr/>
        </p:nvSpPr>
        <p:spPr>
          <a:xfrm>
            <a:off x="3441276" y="4965346"/>
            <a:ext cx="2106843" cy="584773"/>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chemeClr val="accent6"/>
              </a:buClr>
              <a:buSzPts val="1800"/>
              <a:buFont typeface="Libre Franklin"/>
              <a:buNone/>
            </a:pPr>
            <a:r>
              <a:rPr b="0" i="0" lang="en-US" sz="1800" u="none" cap="none" strike="noStrike">
                <a:solidFill>
                  <a:schemeClr val="accent6"/>
                </a:solidFill>
                <a:latin typeface="Libre Franklin"/>
                <a:ea typeface="Libre Franklin"/>
                <a:cs typeface="Libre Franklin"/>
                <a:sym typeface="Libre Franklin"/>
              </a:rPr>
              <a:t>Simona Carini</a:t>
            </a:r>
            <a:endParaRPr b="0" i="0" sz="1800" u="none" cap="none" strike="noStrike">
              <a:solidFill>
                <a:schemeClr val="accent6"/>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accent6"/>
              </a:buClr>
              <a:buSzPts val="1400"/>
              <a:buFont typeface="Libre Franklin"/>
              <a:buNone/>
            </a:pPr>
            <a:r>
              <a:rPr b="0" i="0" lang="en-US" sz="1400" u="none" cap="none" strike="noStrike">
                <a:solidFill>
                  <a:schemeClr val="accent6"/>
                </a:solidFill>
                <a:latin typeface="Libre Franklin"/>
                <a:ea typeface="Libre Franklin"/>
                <a:cs typeface="Libre Franklin"/>
                <a:sym typeface="Libre Franklin"/>
              </a:rPr>
              <a:t>Open mHealth</a:t>
            </a:r>
            <a:endParaRPr b="0" i="0" sz="1400" u="none" cap="none" strike="noStrike">
              <a:solidFill>
                <a:schemeClr val="accent6"/>
              </a:solidFill>
              <a:latin typeface="Libre Franklin"/>
              <a:ea typeface="Libre Franklin"/>
              <a:cs typeface="Libre Franklin"/>
              <a:sym typeface="Libre Franklin"/>
            </a:endParaRPr>
          </a:p>
        </p:txBody>
      </p:sp>
      <p:pic>
        <p:nvPicPr>
          <p:cNvPr id="83" name="Google Shape;83;p1"/>
          <p:cNvPicPr preferRelativeResize="0"/>
          <p:nvPr/>
        </p:nvPicPr>
        <p:blipFill rotWithShape="1">
          <a:blip r:embed="rId4">
            <a:alphaModFix/>
          </a:blip>
          <a:srcRect b="0" l="0" r="0" t="0"/>
          <a:stretch/>
        </p:blipFill>
        <p:spPr>
          <a:xfrm>
            <a:off x="5219146" y="1908085"/>
            <a:ext cx="1040769" cy="1418843"/>
          </a:xfrm>
          <a:prstGeom prst="rect">
            <a:avLst/>
          </a:prstGeom>
          <a:noFill/>
          <a:ln>
            <a:noFill/>
          </a:ln>
        </p:spPr>
      </p:pic>
      <p:pic>
        <p:nvPicPr>
          <p:cNvPr id="84" name="Google Shape;84;p1"/>
          <p:cNvPicPr preferRelativeResize="0"/>
          <p:nvPr/>
        </p:nvPicPr>
        <p:blipFill rotWithShape="1">
          <a:blip r:embed="rId5">
            <a:alphaModFix/>
          </a:blip>
          <a:srcRect b="0" l="0" r="0" t="0"/>
          <a:stretch/>
        </p:blipFill>
        <p:spPr>
          <a:xfrm>
            <a:off x="5188631" y="3403296"/>
            <a:ext cx="1143000" cy="1104900"/>
          </a:xfrm>
          <a:prstGeom prst="rect">
            <a:avLst/>
          </a:prstGeom>
          <a:noFill/>
          <a:ln>
            <a:noFill/>
          </a:ln>
        </p:spPr>
      </p:pic>
      <p:pic>
        <p:nvPicPr>
          <p:cNvPr id="85" name="Google Shape;85;p1"/>
          <p:cNvPicPr preferRelativeResize="0"/>
          <p:nvPr/>
        </p:nvPicPr>
        <p:blipFill rotWithShape="1">
          <a:blip r:embed="rId6">
            <a:alphaModFix/>
          </a:blip>
          <a:srcRect b="0" l="0" r="0" t="0"/>
          <a:stretch/>
        </p:blipFill>
        <p:spPr>
          <a:xfrm>
            <a:off x="7327830" y="4934890"/>
            <a:ext cx="1616329" cy="1080984"/>
          </a:xfrm>
          <a:prstGeom prst="rect">
            <a:avLst/>
          </a:prstGeom>
          <a:noFill/>
          <a:ln>
            <a:noFill/>
          </a:ln>
        </p:spPr>
      </p:pic>
      <p:pic>
        <p:nvPicPr>
          <p:cNvPr id="86" name="Google Shape;86;p1"/>
          <p:cNvPicPr preferRelativeResize="0"/>
          <p:nvPr/>
        </p:nvPicPr>
        <p:blipFill rotWithShape="1">
          <a:blip r:embed="rId7">
            <a:alphaModFix/>
          </a:blip>
          <a:srcRect b="0" l="0" r="0" t="0"/>
          <a:stretch/>
        </p:blipFill>
        <p:spPr>
          <a:xfrm>
            <a:off x="5116915" y="4556429"/>
            <a:ext cx="1286433" cy="136458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3"/>
          <p:cNvSpPr txBox="1"/>
          <p:nvPr>
            <p:ph type="title"/>
          </p:nvPr>
        </p:nvSpPr>
        <p:spPr>
          <a:xfrm>
            <a:off x="328300" y="791125"/>
            <a:ext cx="8672400" cy="1704300"/>
          </a:xfrm>
          <a:prstGeom prst="rect">
            <a:avLst/>
          </a:prstGeom>
          <a:noFill/>
          <a:ln>
            <a:noFill/>
          </a:ln>
        </p:spPr>
        <p:txBody>
          <a:bodyPr anchorCtr="0" anchor="ctr" bIns="0" lIns="0" spcFirstLastPara="1" rIns="0" wrap="square" tIns="0">
            <a:noAutofit/>
          </a:bodyPr>
          <a:lstStyle/>
          <a:p>
            <a:pPr indent="0" lvl="0" marL="0" rtl="0" algn="l">
              <a:lnSpc>
                <a:spcPct val="95000"/>
              </a:lnSpc>
              <a:spcBef>
                <a:spcPts val="0"/>
              </a:spcBef>
              <a:spcAft>
                <a:spcPts val="0"/>
              </a:spcAft>
              <a:buClr>
                <a:srgbClr val="09BEBB"/>
              </a:buClr>
              <a:buSzPts val="1680"/>
              <a:buFont typeface="Montserrat"/>
              <a:buNone/>
            </a:pPr>
            <a:r>
              <a:rPr b="0" lang="en-US" sz="2800"/>
              <a:t>Continuous Digital Monitoring of Walking Speed in Frail Elderly Patients: Non-interventional Validation Study and Longitudinal Clinical Trial</a:t>
            </a:r>
            <a:endParaRPr b="0" sz="2800"/>
          </a:p>
          <a:p>
            <a:pPr indent="0" lvl="0" marL="0" rtl="0" algn="ctr">
              <a:lnSpc>
                <a:spcPct val="95000"/>
              </a:lnSpc>
              <a:spcBef>
                <a:spcPts val="0"/>
              </a:spcBef>
              <a:spcAft>
                <a:spcPts val="0"/>
              </a:spcAft>
              <a:buClr>
                <a:srgbClr val="09BEBB"/>
              </a:buClr>
              <a:buSzPts val="1680"/>
              <a:buFont typeface="Montserrat"/>
              <a:buNone/>
            </a:pPr>
            <a:r>
              <a:rPr b="0" i="1" lang="en-US" sz="2000">
                <a:solidFill>
                  <a:srgbClr val="373737"/>
                </a:solidFill>
                <a:latin typeface="Libre Franklin"/>
                <a:ea typeface="Libre Franklin"/>
                <a:cs typeface="Libre Franklin"/>
                <a:sym typeface="Libre Franklin"/>
              </a:rPr>
              <a:t>December 12, 2019 12pm ET / 9am PT</a:t>
            </a:r>
            <a:endParaRPr i="1">
              <a:solidFill>
                <a:srgbClr val="1B1B1B"/>
              </a:solidFill>
            </a:endParaRPr>
          </a:p>
        </p:txBody>
      </p:sp>
      <p:sp>
        <p:nvSpPr>
          <p:cNvPr id="97" name="Google Shape;97;p13"/>
          <p:cNvSpPr txBox="1"/>
          <p:nvPr/>
        </p:nvSpPr>
        <p:spPr>
          <a:xfrm>
            <a:off x="2768342" y="3551257"/>
            <a:ext cx="2556900" cy="8208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200"/>
              <a:buFont typeface="Libre Franklin"/>
              <a:buNone/>
            </a:pPr>
            <a:r>
              <a:rPr b="1" lang="en-US" sz="1200">
                <a:solidFill>
                  <a:schemeClr val="dk1"/>
                </a:solidFill>
                <a:latin typeface="Libre Franklin"/>
                <a:ea typeface="Libre Franklin"/>
                <a:cs typeface="Libre Franklin"/>
                <a:sym typeface="Libre Franklin"/>
              </a:rPr>
              <a:t>Iuean Clay</a:t>
            </a:r>
            <a:endParaRPr b="1" i="0" sz="1200" u="none" cap="none" strike="noStrike">
              <a:solidFill>
                <a:schemeClr val="dk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dk1"/>
              </a:buClr>
              <a:buSzPts val="1200"/>
              <a:buFont typeface="Libre Franklin"/>
              <a:buNone/>
            </a:pPr>
            <a:r>
              <a:rPr b="0" i="0" lang="en-US" sz="1200" u="none" cap="none" strike="noStrike">
                <a:solidFill>
                  <a:schemeClr val="dk1"/>
                </a:solidFill>
                <a:latin typeface="Libre Franklin"/>
                <a:ea typeface="Libre Franklin"/>
                <a:cs typeface="Libre Franklin"/>
                <a:sym typeface="Libre Franklin"/>
              </a:rPr>
              <a:t>CMO, Byteflies</a:t>
            </a:r>
            <a:endParaRPr b="0" i="0" sz="1200" u="none" cap="none" strike="noStrike">
              <a:solidFill>
                <a:schemeClr val="dk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dk1"/>
              </a:buClr>
              <a:buSzPts val="1200"/>
              <a:buFont typeface="Libre Franklin"/>
              <a:buNone/>
            </a:pPr>
            <a:r>
              <a:rPr b="0" i="0" lang="en-US" sz="1200" u="none" cap="none" strike="noStrike">
                <a:solidFill>
                  <a:schemeClr val="dk1"/>
                </a:solidFill>
                <a:latin typeface="Libre Franklin"/>
                <a:ea typeface="Libre Franklin"/>
                <a:cs typeface="Libre Franklin"/>
                <a:sym typeface="Libre Franklin"/>
              </a:rPr>
              <a:t>Adjunct Professor, CWRU</a:t>
            </a:r>
            <a:endParaRPr b="1" i="0" sz="1050" u="none" cap="none" strike="noStrike">
              <a:solidFill>
                <a:srgbClr val="333333"/>
              </a:solidFill>
              <a:highlight>
                <a:srgbClr val="FFFFFF"/>
              </a:highlight>
              <a:latin typeface="Libre Franklin"/>
              <a:ea typeface="Libre Franklin"/>
              <a:cs typeface="Libre Franklin"/>
              <a:sym typeface="Libre Franklin"/>
            </a:endParaRPr>
          </a:p>
          <a:p>
            <a:pPr indent="0" lvl="0" marL="0" marR="0" rtl="0" algn="l">
              <a:lnSpc>
                <a:spcPct val="100000"/>
              </a:lnSpc>
              <a:spcBef>
                <a:spcPts val="0"/>
              </a:spcBef>
              <a:spcAft>
                <a:spcPts val="0"/>
              </a:spcAft>
              <a:buClr>
                <a:schemeClr val="accent6"/>
              </a:buClr>
              <a:buSzPts val="1080"/>
              <a:buFont typeface="Merriweather Sans"/>
              <a:buNone/>
            </a:pPr>
            <a:r>
              <a:t/>
            </a:r>
            <a:endParaRPr b="1" i="0" sz="1800" u="none" cap="none" strike="noStrike">
              <a:solidFill>
                <a:schemeClr val="dk1"/>
              </a:solidFill>
              <a:latin typeface="Libre Franklin"/>
              <a:ea typeface="Libre Franklin"/>
              <a:cs typeface="Libre Franklin"/>
              <a:sym typeface="Libre Franklin"/>
            </a:endParaRPr>
          </a:p>
        </p:txBody>
      </p:sp>
      <p:pic>
        <p:nvPicPr>
          <p:cNvPr id="98" name="Google Shape;98;p13"/>
          <p:cNvPicPr preferRelativeResize="0"/>
          <p:nvPr/>
        </p:nvPicPr>
        <p:blipFill>
          <a:blip r:embed="rId3">
            <a:alphaModFix/>
          </a:blip>
          <a:stretch>
            <a:fillRect/>
          </a:stretch>
        </p:blipFill>
        <p:spPr>
          <a:xfrm>
            <a:off x="454231" y="3009295"/>
            <a:ext cx="1992444" cy="17043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TTI-2">
  <a:themeElements>
    <a:clrScheme name="CTTI-2">
      <a:dk1>
        <a:srgbClr val="000000"/>
      </a:dk1>
      <a:lt1>
        <a:srgbClr val="FFFFFF"/>
      </a:lt1>
      <a:dk2>
        <a:srgbClr val="A7A7A7"/>
      </a:dk2>
      <a:lt2>
        <a:srgbClr val="535353"/>
      </a:lt2>
      <a:accent1>
        <a:srgbClr val="09BEBB"/>
      </a:accent1>
      <a:accent2>
        <a:srgbClr val="13747D"/>
      </a:accent2>
      <a:accent3>
        <a:srgbClr val="7F283F"/>
      </a:accent3>
      <a:accent4>
        <a:srgbClr val="EF4334"/>
      </a:accent4>
      <a:accent5>
        <a:srgbClr val="F8AC3D"/>
      </a:accent5>
      <a:accent6>
        <a:srgbClr val="37373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TTI-2">
  <a:themeElements>
    <a:clrScheme name="CTTI-2">
      <a:dk1>
        <a:srgbClr val="373737"/>
      </a:dk1>
      <a:lt1>
        <a:srgbClr val="FFFFFF"/>
      </a:lt1>
      <a:dk2>
        <a:srgbClr val="A7A7A7"/>
      </a:dk2>
      <a:lt2>
        <a:srgbClr val="535353"/>
      </a:lt2>
      <a:accent1>
        <a:srgbClr val="09BEBB"/>
      </a:accent1>
      <a:accent2>
        <a:srgbClr val="13747D"/>
      </a:accent2>
      <a:accent3>
        <a:srgbClr val="7F283F"/>
      </a:accent3>
      <a:accent4>
        <a:srgbClr val="EF4334"/>
      </a:accent4>
      <a:accent5>
        <a:srgbClr val="F8AC3D"/>
      </a:accent5>
      <a:accent6>
        <a:srgbClr val="37373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